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20" r:id="rId4"/>
    <p:sldMasterId id="2147483721" r:id="rId5"/>
    <p:sldMasterId id="2147483722" r:id="rId6"/>
    <p:sldMasterId id="2147483723" r:id="rId7"/>
    <p:sldMasterId id="2147483724" r:id="rId8"/>
    <p:sldMasterId id="214748372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Lst>
  <p:sldSz cy="5143500" cx="9144000"/>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B7E36C-C4D0-4A1D-BAC6-14E808C28E82}">
  <a:tblStyle styleId="{A8B7E36C-C4D0-4A1D-BAC6-14E808C28E8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20" Type="http://schemas.openxmlformats.org/officeDocument/2006/relationships/slide" Target="slides/slide10.xml"/><Relationship Id="rId42" Type="http://schemas.openxmlformats.org/officeDocument/2006/relationships/slide" Target="slides/slide32.xml"/><Relationship Id="rId41" Type="http://schemas.openxmlformats.org/officeDocument/2006/relationships/slide" Target="slides/slide31.xml"/><Relationship Id="rId22" Type="http://schemas.openxmlformats.org/officeDocument/2006/relationships/slide" Target="slides/slide12.xml"/><Relationship Id="rId44" Type="http://schemas.openxmlformats.org/officeDocument/2006/relationships/slide" Target="slides/slide34.xml"/><Relationship Id="rId21" Type="http://schemas.openxmlformats.org/officeDocument/2006/relationships/slide" Target="slides/slide11.xml"/><Relationship Id="rId43" Type="http://schemas.openxmlformats.org/officeDocument/2006/relationships/slide" Target="slides/slide33.xml"/><Relationship Id="rId24" Type="http://schemas.openxmlformats.org/officeDocument/2006/relationships/slide" Target="slides/slide14.xml"/><Relationship Id="rId46" Type="http://schemas.openxmlformats.org/officeDocument/2006/relationships/slide" Target="slides/slide36.xml"/><Relationship Id="rId23" Type="http://schemas.openxmlformats.org/officeDocument/2006/relationships/slide" Target="slides/slide13.xml"/><Relationship Id="rId45" Type="http://schemas.openxmlformats.org/officeDocument/2006/relationships/slide" Target="slides/slide3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25" Type="http://schemas.openxmlformats.org/officeDocument/2006/relationships/slide" Target="slides/slide15.xml"/><Relationship Id="rId47" Type="http://schemas.openxmlformats.org/officeDocument/2006/relationships/slide" Target="slides/slide37.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9.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slide" Target="slides/slide23.xml"/><Relationship Id="rId10" Type="http://schemas.openxmlformats.org/officeDocument/2006/relationships/notesMaster" Target="notesMasters/notesMaster1.xml"/><Relationship Id="rId32" Type="http://schemas.openxmlformats.org/officeDocument/2006/relationships/slide" Target="slides/slide22.xml"/><Relationship Id="rId13" Type="http://schemas.openxmlformats.org/officeDocument/2006/relationships/slide" Target="slides/slide3.xml"/><Relationship Id="rId35" Type="http://schemas.openxmlformats.org/officeDocument/2006/relationships/slide" Target="slides/slide25.xml"/><Relationship Id="rId12" Type="http://schemas.openxmlformats.org/officeDocument/2006/relationships/slide" Target="slides/slide2.xml"/><Relationship Id="rId34" Type="http://schemas.openxmlformats.org/officeDocument/2006/relationships/slide" Target="slides/slide24.xml"/><Relationship Id="rId15" Type="http://schemas.openxmlformats.org/officeDocument/2006/relationships/slide" Target="slides/slide5.xml"/><Relationship Id="rId37" Type="http://schemas.openxmlformats.org/officeDocument/2006/relationships/slide" Target="slides/slide27.xml"/><Relationship Id="rId14" Type="http://schemas.openxmlformats.org/officeDocument/2006/relationships/slide" Target="slides/slide4.xml"/><Relationship Id="rId36" Type="http://schemas.openxmlformats.org/officeDocument/2006/relationships/slide" Target="slides/slide26.xml"/><Relationship Id="rId17" Type="http://schemas.openxmlformats.org/officeDocument/2006/relationships/slide" Target="slides/slide7.xml"/><Relationship Id="rId39" Type="http://schemas.openxmlformats.org/officeDocument/2006/relationships/slide" Target="slides/slide29.xml"/><Relationship Id="rId16" Type="http://schemas.openxmlformats.org/officeDocument/2006/relationships/slide" Target="slides/slide6.xml"/><Relationship Id="rId38" Type="http://schemas.openxmlformats.org/officeDocument/2006/relationships/slide" Target="slides/slide28.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 name="Shape 8"/>
        <p:cNvGrpSpPr/>
        <p:nvPr/>
      </p:nvGrpSpPr>
      <p:grpSpPr>
        <a:xfrm>
          <a:off x="0" y="0"/>
          <a:ext cx="0" cy="0"/>
          <a:chOff x="0" y="0"/>
          <a:chExt cx="0" cy="0"/>
        </a:xfrm>
      </p:grpSpPr>
      <p:sp>
        <p:nvSpPr>
          <p:cNvPr id="9" name="Google Shape;9;p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 name="Google Shape;10;p2"/>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8" name="Shape 38"/>
        <p:cNvGrpSpPr/>
        <p:nvPr/>
      </p:nvGrpSpPr>
      <p:grpSpPr>
        <a:xfrm>
          <a:off x="0" y="0"/>
          <a:ext cx="0" cy="0"/>
          <a:chOff x="0" y="0"/>
          <a:chExt cx="0" cy="0"/>
        </a:xfrm>
      </p:grpSpPr>
      <p:sp>
        <p:nvSpPr>
          <p:cNvPr id="39" name="Google Shape;39;p1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1"/>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1"/>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2" name="Shape 42"/>
        <p:cNvGrpSpPr/>
        <p:nvPr/>
      </p:nvGrpSpPr>
      <p:grpSpPr>
        <a:xfrm>
          <a:off x="0" y="0"/>
          <a:ext cx="0" cy="0"/>
          <a:chOff x="0" y="0"/>
          <a:chExt cx="0" cy="0"/>
        </a:xfrm>
      </p:grpSpPr>
      <p:sp>
        <p:nvSpPr>
          <p:cNvPr id="43" name="Google Shape;43;p1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2"/>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2"/>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8" name="Shape 48"/>
        <p:cNvGrpSpPr/>
        <p:nvPr/>
      </p:nvGrpSpPr>
      <p:grpSpPr>
        <a:xfrm>
          <a:off x="0" y="0"/>
          <a:ext cx="0" cy="0"/>
          <a:chOff x="0" y="0"/>
          <a:chExt cx="0" cy="0"/>
        </a:xfrm>
      </p:grpSpPr>
      <p:sp>
        <p:nvSpPr>
          <p:cNvPr id="49" name="Google Shape;49;p1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3"/>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3"/>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3"/>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0" name="Shape 60"/>
        <p:cNvGrpSpPr/>
        <p:nvPr/>
      </p:nvGrpSpPr>
      <p:grpSpPr>
        <a:xfrm>
          <a:off x="0" y="0"/>
          <a:ext cx="0" cy="0"/>
          <a:chOff x="0" y="0"/>
          <a:chExt cx="0" cy="0"/>
        </a:xfrm>
      </p:grpSpPr>
      <p:sp>
        <p:nvSpPr>
          <p:cNvPr id="61" name="Google Shape;61;p1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6" name="Shape 66"/>
        <p:cNvGrpSpPr/>
        <p:nvPr/>
      </p:nvGrpSpPr>
      <p:grpSpPr>
        <a:xfrm>
          <a:off x="0" y="0"/>
          <a:ext cx="0" cy="0"/>
          <a:chOff x="0" y="0"/>
          <a:chExt cx="0" cy="0"/>
        </a:xfrm>
      </p:grpSpPr>
      <p:sp>
        <p:nvSpPr>
          <p:cNvPr id="67" name="Google Shape;67;p1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8"/>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2" name="Shape 72"/>
        <p:cNvGrpSpPr/>
        <p:nvPr/>
      </p:nvGrpSpPr>
      <p:grpSpPr>
        <a:xfrm>
          <a:off x="0" y="0"/>
          <a:ext cx="0" cy="0"/>
          <a:chOff x="0" y="0"/>
          <a:chExt cx="0" cy="0"/>
        </a:xfrm>
      </p:grpSpPr>
      <p:sp>
        <p:nvSpPr>
          <p:cNvPr id="73" name="Google Shape;73;p20"/>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4" name="Shape 74"/>
        <p:cNvGrpSpPr/>
        <p:nvPr/>
      </p:nvGrpSpPr>
      <p:grpSpPr>
        <a:xfrm>
          <a:off x="0" y="0"/>
          <a:ext cx="0" cy="0"/>
          <a:chOff x="0" y="0"/>
          <a:chExt cx="0" cy="0"/>
        </a:xfrm>
      </p:grpSpPr>
      <p:sp>
        <p:nvSpPr>
          <p:cNvPr id="75" name="Google Shape;75;p2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21"/>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 name="Google Shape;78;p21"/>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9" name="Shape 79"/>
        <p:cNvGrpSpPr/>
        <p:nvPr/>
      </p:nvGrpSpPr>
      <p:grpSpPr>
        <a:xfrm>
          <a:off x="0" y="0"/>
          <a:ext cx="0" cy="0"/>
          <a:chOff x="0" y="0"/>
          <a:chExt cx="0" cy="0"/>
        </a:xfrm>
      </p:grpSpPr>
      <p:sp>
        <p:nvSpPr>
          <p:cNvPr id="80" name="Google Shape;80;p2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2"/>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2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2"/>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4" name="Shape 84"/>
        <p:cNvGrpSpPr/>
        <p:nvPr/>
      </p:nvGrpSpPr>
      <p:grpSpPr>
        <a:xfrm>
          <a:off x="0" y="0"/>
          <a:ext cx="0" cy="0"/>
          <a:chOff x="0" y="0"/>
          <a:chExt cx="0" cy="0"/>
        </a:xfrm>
      </p:grpSpPr>
      <p:sp>
        <p:nvSpPr>
          <p:cNvPr id="85" name="Google Shape;85;p2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3"/>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23"/>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3"/>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9" name="Shape 89"/>
        <p:cNvGrpSpPr/>
        <p:nvPr/>
      </p:nvGrpSpPr>
      <p:grpSpPr>
        <a:xfrm>
          <a:off x="0" y="0"/>
          <a:ext cx="0" cy="0"/>
          <a:chOff x="0" y="0"/>
          <a:chExt cx="0" cy="0"/>
        </a:xfrm>
      </p:grpSpPr>
      <p:sp>
        <p:nvSpPr>
          <p:cNvPr id="90" name="Google Shape;90;p2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4"/>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4"/>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3" name="Shape 93"/>
        <p:cNvGrpSpPr/>
        <p:nvPr/>
      </p:nvGrpSpPr>
      <p:grpSpPr>
        <a:xfrm>
          <a:off x="0" y="0"/>
          <a:ext cx="0" cy="0"/>
          <a:chOff x="0" y="0"/>
          <a:chExt cx="0" cy="0"/>
        </a:xfrm>
      </p:grpSpPr>
      <p:sp>
        <p:nvSpPr>
          <p:cNvPr id="94" name="Google Shape;94;p2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5"/>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5"/>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5"/>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5"/>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9" name="Shape 99"/>
        <p:cNvGrpSpPr/>
        <p:nvPr/>
      </p:nvGrpSpPr>
      <p:grpSpPr>
        <a:xfrm>
          <a:off x="0" y="0"/>
          <a:ext cx="0" cy="0"/>
          <a:chOff x="0" y="0"/>
          <a:chExt cx="0" cy="0"/>
        </a:xfrm>
      </p:grpSpPr>
      <p:sp>
        <p:nvSpPr>
          <p:cNvPr id="100" name="Google Shape;100;p2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6"/>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6"/>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6"/>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6"/>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6"/>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6"/>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11" name="Shape 111"/>
        <p:cNvGrpSpPr/>
        <p:nvPr/>
      </p:nvGrpSpPr>
      <p:grpSpPr>
        <a:xfrm>
          <a:off x="0" y="0"/>
          <a:ext cx="0" cy="0"/>
          <a:chOff x="0" y="0"/>
          <a:chExt cx="0" cy="0"/>
        </a:xfrm>
      </p:grpSpPr>
      <p:sp>
        <p:nvSpPr>
          <p:cNvPr id="112" name="Google Shape;112;p2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8"/>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5" name="Shape 11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6" name="Shape 116"/>
        <p:cNvGrpSpPr/>
        <p:nvPr/>
      </p:nvGrpSpPr>
      <p:grpSpPr>
        <a:xfrm>
          <a:off x="0" y="0"/>
          <a:ext cx="0" cy="0"/>
          <a:chOff x="0" y="0"/>
          <a:chExt cx="0" cy="0"/>
        </a:xfrm>
      </p:grpSpPr>
      <p:sp>
        <p:nvSpPr>
          <p:cNvPr id="117" name="Google Shape;117;p3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0"/>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9" name="Shape 119"/>
        <p:cNvGrpSpPr/>
        <p:nvPr/>
      </p:nvGrpSpPr>
      <p:grpSpPr>
        <a:xfrm>
          <a:off x="0" y="0"/>
          <a:ext cx="0" cy="0"/>
          <a:chOff x="0" y="0"/>
          <a:chExt cx="0" cy="0"/>
        </a:xfrm>
      </p:grpSpPr>
      <p:sp>
        <p:nvSpPr>
          <p:cNvPr id="120" name="Google Shape;120;p3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p3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 name="Shape 12"/>
        <p:cNvGrpSpPr/>
        <p:nvPr/>
      </p:nvGrpSpPr>
      <p:grpSpPr>
        <a:xfrm>
          <a:off x="0" y="0"/>
          <a:ext cx="0" cy="0"/>
          <a:chOff x="0" y="0"/>
          <a:chExt cx="0" cy="0"/>
        </a:xfrm>
      </p:grpSpPr>
      <p:sp>
        <p:nvSpPr>
          <p:cNvPr id="13" name="Google Shape;13;p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4" name="Shape 124"/>
        <p:cNvGrpSpPr/>
        <p:nvPr/>
      </p:nvGrpSpPr>
      <p:grpSpPr>
        <a:xfrm>
          <a:off x="0" y="0"/>
          <a:ext cx="0" cy="0"/>
          <a:chOff x="0" y="0"/>
          <a:chExt cx="0" cy="0"/>
        </a:xfrm>
      </p:grpSpPr>
      <p:sp>
        <p:nvSpPr>
          <p:cNvPr id="125" name="Google Shape;125;p33"/>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6" name="Shape 126"/>
        <p:cNvGrpSpPr/>
        <p:nvPr/>
      </p:nvGrpSpPr>
      <p:grpSpPr>
        <a:xfrm>
          <a:off x="0" y="0"/>
          <a:ext cx="0" cy="0"/>
          <a:chOff x="0" y="0"/>
          <a:chExt cx="0" cy="0"/>
        </a:xfrm>
      </p:grpSpPr>
      <p:sp>
        <p:nvSpPr>
          <p:cNvPr id="127" name="Google Shape;127;p3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4"/>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 name="Google Shape;129;p34"/>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0" name="Google Shape;130;p34"/>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1" name="Shape 131"/>
        <p:cNvGrpSpPr/>
        <p:nvPr/>
      </p:nvGrpSpPr>
      <p:grpSpPr>
        <a:xfrm>
          <a:off x="0" y="0"/>
          <a:ext cx="0" cy="0"/>
          <a:chOff x="0" y="0"/>
          <a:chExt cx="0" cy="0"/>
        </a:xfrm>
      </p:grpSpPr>
      <p:sp>
        <p:nvSpPr>
          <p:cNvPr id="132" name="Google Shape;132;p3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5"/>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35"/>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5" name="Google Shape;135;p35"/>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6" name="Shape 136"/>
        <p:cNvGrpSpPr/>
        <p:nvPr/>
      </p:nvGrpSpPr>
      <p:grpSpPr>
        <a:xfrm>
          <a:off x="0" y="0"/>
          <a:ext cx="0" cy="0"/>
          <a:chOff x="0" y="0"/>
          <a:chExt cx="0" cy="0"/>
        </a:xfrm>
      </p:grpSpPr>
      <p:sp>
        <p:nvSpPr>
          <p:cNvPr id="137" name="Google Shape;137;p3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6"/>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9" name="Google Shape;139;p36"/>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0" name="Google Shape;140;p36"/>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1" name="Shape 141"/>
        <p:cNvGrpSpPr/>
        <p:nvPr/>
      </p:nvGrpSpPr>
      <p:grpSpPr>
        <a:xfrm>
          <a:off x="0" y="0"/>
          <a:ext cx="0" cy="0"/>
          <a:chOff x="0" y="0"/>
          <a:chExt cx="0" cy="0"/>
        </a:xfrm>
      </p:grpSpPr>
      <p:sp>
        <p:nvSpPr>
          <p:cNvPr id="142" name="Google Shape;142;p3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7"/>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4" name="Google Shape;144;p37"/>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5" name="Shape 145"/>
        <p:cNvGrpSpPr/>
        <p:nvPr/>
      </p:nvGrpSpPr>
      <p:grpSpPr>
        <a:xfrm>
          <a:off x="0" y="0"/>
          <a:ext cx="0" cy="0"/>
          <a:chOff x="0" y="0"/>
          <a:chExt cx="0" cy="0"/>
        </a:xfrm>
      </p:grpSpPr>
      <p:sp>
        <p:nvSpPr>
          <p:cNvPr id="146" name="Google Shape;146;p3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38"/>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9" name="Google Shape;149;p38"/>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0" name="Google Shape;150;p38"/>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1" name="Shape 151"/>
        <p:cNvGrpSpPr/>
        <p:nvPr/>
      </p:nvGrpSpPr>
      <p:grpSpPr>
        <a:xfrm>
          <a:off x="0" y="0"/>
          <a:ext cx="0" cy="0"/>
          <a:chOff x="0" y="0"/>
          <a:chExt cx="0" cy="0"/>
        </a:xfrm>
      </p:grpSpPr>
      <p:sp>
        <p:nvSpPr>
          <p:cNvPr id="152" name="Google Shape;152;p3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9"/>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9"/>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39"/>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9"/>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39"/>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39"/>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4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42"/>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4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5" name="Shape 15"/>
        <p:cNvGrpSpPr/>
        <p:nvPr/>
      </p:nvGrpSpPr>
      <p:grpSpPr>
        <a:xfrm>
          <a:off x="0" y="0"/>
          <a:ext cx="0" cy="0"/>
          <a:chOff x="0" y="0"/>
          <a:chExt cx="0" cy="0"/>
        </a:xfrm>
      </p:grpSpPr>
      <p:sp>
        <p:nvSpPr>
          <p:cNvPr id="16" name="Google Shape;16;p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5"/>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44"/>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2" name="Google Shape;172;p44"/>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6"/>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47"/>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0" name="Google Shape;180;p4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1" name="Google Shape;181;p47"/>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48"/>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5" name="Google Shape;185;p48"/>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6" name="Google Shape;186;p48"/>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49"/>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0" name="Google Shape;190;p4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1" name="Google Shape;191;p49"/>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5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50"/>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50"/>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5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51"/>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9" name="Google Shape;199;p5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0" name="Google Shape;200;p51"/>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1" name="Google Shape;201;p51"/>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5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52"/>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5" name="Google Shape;205;p52"/>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6" name="Google Shape;206;p52"/>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7" name="Google Shape;207;p52"/>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52"/>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52"/>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14" name="Shape 214"/>
        <p:cNvGrpSpPr/>
        <p:nvPr/>
      </p:nvGrpSpPr>
      <p:grpSpPr>
        <a:xfrm>
          <a:off x="0" y="0"/>
          <a:ext cx="0" cy="0"/>
          <a:chOff x="0" y="0"/>
          <a:chExt cx="0" cy="0"/>
        </a:xfrm>
      </p:grpSpPr>
      <p:sp>
        <p:nvSpPr>
          <p:cNvPr id="215" name="Google Shape;215;p5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55"/>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17" name="Shape 217"/>
        <p:cNvGrpSpPr/>
        <p:nvPr/>
      </p:nvGrpSpPr>
      <p:grpSpPr>
        <a:xfrm>
          <a:off x="0" y="0"/>
          <a:ext cx="0" cy="0"/>
          <a:chOff x="0" y="0"/>
          <a:chExt cx="0" cy="0"/>
        </a:xfrm>
      </p:grpSpPr>
      <p:sp>
        <p:nvSpPr>
          <p:cNvPr id="218" name="Google Shape;218;p5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56"/>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0" name="Shape 220"/>
        <p:cNvGrpSpPr/>
        <p:nvPr/>
      </p:nvGrpSpPr>
      <p:grpSpPr>
        <a:xfrm>
          <a:off x="0" y="0"/>
          <a:ext cx="0" cy="0"/>
          <a:chOff x="0" y="0"/>
          <a:chExt cx="0" cy="0"/>
        </a:xfrm>
      </p:grpSpPr>
      <p:sp>
        <p:nvSpPr>
          <p:cNvPr id="221" name="Google Shape;221;p5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57"/>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57"/>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 name="Shape 224"/>
        <p:cNvGrpSpPr/>
        <p:nvPr/>
      </p:nvGrpSpPr>
      <p:grpSpPr>
        <a:xfrm>
          <a:off x="0" y="0"/>
          <a:ext cx="0" cy="0"/>
          <a:chOff x="0" y="0"/>
          <a:chExt cx="0" cy="0"/>
        </a:xfrm>
      </p:grpSpPr>
      <p:sp>
        <p:nvSpPr>
          <p:cNvPr id="225" name="Google Shape;225;p5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6" name="Shape 226"/>
        <p:cNvGrpSpPr/>
        <p:nvPr/>
      </p:nvGrpSpPr>
      <p:grpSpPr>
        <a:xfrm>
          <a:off x="0" y="0"/>
          <a:ext cx="0" cy="0"/>
          <a:chOff x="0" y="0"/>
          <a:chExt cx="0" cy="0"/>
        </a:xfrm>
      </p:grpSpPr>
      <p:sp>
        <p:nvSpPr>
          <p:cNvPr id="227" name="Google Shape;227;p59"/>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28" name="Shape 228"/>
        <p:cNvGrpSpPr/>
        <p:nvPr/>
      </p:nvGrpSpPr>
      <p:grpSpPr>
        <a:xfrm>
          <a:off x="0" y="0"/>
          <a:ext cx="0" cy="0"/>
          <a:chOff x="0" y="0"/>
          <a:chExt cx="0" cy="0"/>
        </a:xfrm>
      </p:grpSpPr>
      <p:sp>
        <p:nvSpPr>
          <p:cNvPr id="229" name="Google Shape;229;p6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6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60"/>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2" name="Google Shape;232;p60"/>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33" name="Shape 233"/>
        <p:cNvGrpSpPr/>
        <p:nvPr/>
      </p:nvGrpSpPr>
      <p:grpSpPr>
        <a:xfrm>
          <a:off x="0" y="0"/>
          <a:ext cx="0" cy="0"/>
          <a:chOff x="0" y="0"/>
          <a:chExt cx="0" cy="0"/>
        </a:xfrm>
      </p:grpSpPr>
      <p:sp>
        <p:nvSpPr>
          <p:cNvPr id="234" name="Google Shape;234;p6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61"/>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6" name="Google Shape;236;p61"/>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7" name="Google Shape;237;p61"/>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38" name="Shape 238"/>
        <p:cNvGrpSpPr/>
        <p:nvPr/>
      </p:nvGrpSpPr>
      <p:grpSpPr>
        <a:xfrm>
          <a:off x="0" y="0"/>
          <a:ext cx="0" cy="0"/>
          <a:chOff x="0" y="0"/>
          <a:chExt cx="0" cy="0"/>
        </a:xfrm>
      </p:grpSpPr>
      <p:sp>
        <p:nvSpPr>
          <p:cNvPr id="239" name="Google Shape;239;p62"/>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6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1" name="Google Shape;241;p6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2" name="Google Shape;242;p62"/>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43" name="Shape 243"/>
        <p:cNvGrpSpPr/>
        <p:nvPr/>
      </p:nvGrpSpPr>
      <p:grpSpPr>
        <a:xfrm>
          <a:off x="0" y="0"/>
          <a:ext cx="0" cy="0"/>
          <a:chOff x="0" y="0"/>
          <a:chExt cx="0" cy="0"/>
        </a:xfrm>
      </p:grpSpPr>
      <p:sp>
        <p:nvSpPr>
          <p:cNvPr id="244" name="Google Shape;244;p6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63"/>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6" name="Google Shape;246;p63"/>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47" name="Shape 247"/>
        <p:cNvGrpSpPr/>
        <p:nvPr/>
      </p:nvGrpSpPr>
      <p:grpSpPr>
        <a:xfrm>
          <a:off x="0" y="0"/>
          <a:ext cx="0" cy="0"/>
          <a:chOff x="0" y="0"/>
          <a:chExt cx="0" cy="0"/>
        </a:xfrm>
      </p:grpSpPr>
      <p:sp>
        <p:nvSpPr>
          <p:cNvPr id="248" name="Google Shape;248;p6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64"/>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0" name="Google Shape;250;p64"/>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1" name="Google Shape;251;p64"/>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2" name="Google Shape;252;p64"/>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1" name="Shape 21"/>
        <p:cNvGrpSpPr/>
        <p:nvPr/>
      </p:nvGrpSpPr>
      <p:grpSpPr>
        <a:xfrm>
          <a:off x="0" y="0"/>
          <a:ext cx="0" cy="0"/>
          <a:chOff x="0" y="0"/>
          <a:chExt cx="0" cy="0"/>
        </a:xfrm>
      </p:grpSpPr>
      <p:sp>
        <p:nvSpPr>
          <p:cNvPr id="22" name="Google Shape;22;p7"/>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53" name="Shape 253"/>
        <p:cNvGrpSpPr/>
        <p:nvPr/>
      </p:nvGrpSpPr>
      <p:grpSpPr>
        <a:xfrm>
          <a:off x="0" y="0"/>
          <a:ext cx="0" cy="0"/>
          <a:chOff x="0" y="0"/>
          <a:chExt cx="0" cy="0"/>
        </a:xfrm>
      </p:grpSpPr>
      <p:sp>
        <p:nvSpPr>
          <p:cNvPr id="254" name="Google Shape;254;p6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65"/>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6" name="Google Shape;256;p65"/>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7" name="Google Shape;257;p65"/>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8" name="Google Shape;258;p65"/>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9" name="Google Shape;259;p65"/>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0" name="Google Shape;260;p65"/>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4" name="Shape 26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65" name="Shape 265"/>
        <p:cNvGrpSpPr/>
        <p:nvPr/>
      </p:nvGrpSpPr>
      <p:grpSpPr>
        <a:xfrm>
          <a:off x="0" y="0"/>
          <a:ext cx="0" cy="0"/>
          <a:chOff x="0" y="0"/>
          <a:chExt cx="0" cy="0"/>
        </a:xfrm>
      </p:grpSpPr>
      <p:sp>
        <p:nvSpPr>
          <p:cNvPr id="266" name="Google Shape;266;p6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68"/>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68" name="Shape 268"/>
        <p:cNvGrpSpPr/>
        <p:nvPr/>
      </p:nvGrpSpPr>
      <p:grpSpPr>
        <a:xfrm>
          <a:off x="0" y="0"/>
          <a:ext cx="0" cy="0"/>
          <a:chOff x="0" y="0"/>
          <a:chExt cx="0" cy="0"/>
        </a:xfrm>
      </p:grpSpPr>
      <p:sp>
        <p:nvSpPr>
          <p:cNvPr id="269" name="Google Shape;269;p6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6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71" name="Shape 271"/>
        <p:cNvGrpSpPr/>
        <p:nvPr/>
      </p:nvGrpSpPr>
      <p:grpSpPr>
        <a:xfrm>
          <a:off x="0" y="0"/>
          <a:ext cx="0" cy="0"/>
          <a:chOff x="0" y="0"/>
          <a:chExt cx="0" cy="0"/>
        </a:xfrm>
      </p:grpSpPr>
      <p:sp>
        <p:nvSpPr>
          <p:cNvPr id="272" name="Google Shape;272;p7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70"/>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4" name="Google Shape;274;p70"/>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sp>
        <p:nvSpPr>
          <p:cNvPr id="276" name="Google Shape;276;p71"/>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77" name="Shape 277"/>
        <p:cNvGrpSpPr/>
        <p:nvPr/>
      </p:nvGrpSpPr>
      <p:grpSpPr>
        <a:xfrm>
          <a:off x="0" y="0"/>
          <a:ext cx="0" cy="0"/>
          <a:chOff x="0" y="0"/>
          <a:chExt cx="0" cy="0"/>
        </a:xfrm>
      </p:grpSpPr>
      <p:sp>
        <p:nvSpPr>
          <p:cNvPr id="278" name="Google Shape;278;p72"/>
          <p:cNvSpPr txBox="1"/>
          <p:nvPr>
            <p:ph idx="1" type="subTitle"/>
          </p:nvPr>
        </p:nvSpPr>
        <p:spPr>
          <a:xfrm>
            <a:off x="457200" y="205200"/>
            <a:ext cx="8229240" cy="3981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9" name="Shape 279"/>
        <p:cNvGrpSpPr/>
        <p:nvPr/>
      </p:nvGrpSpPr>
      <p:grpSpPr>
        <a:xfrm>
          <a:off x="0" y="0"/>
          <a:ext cx="0" cy="0"/>
          <a:chOff x="0" y="0"/>
          <a:chExt cx="0" cy="0"/>
        </a:xfrm>
      </p:grpSpPr>
      <p:sp>
        <p:nvSpPr>
          <p:cNvPr id="280" name="Google Shape;280;p7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73"/>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2" name="Google Shape;282;p73"/>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3" name="Google Shape;283;p73"/>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84" name="Shape 284"/>
        <p:cNvGrpSpPr/>
        <p:nvPr/>
      </p:nvGrpSpPr>
      <p:grpSpPr>
        <a:xfrm>
          <a:off x="0" y="0"/>
          <a:ext cx="0" cy="0"/>
          <a:chOff x="0" y="0"/>
          <a:chExt cx="0" cy="0"/>
        </a:xfrm>
      </p:grpSpPr>
      <p:sp>
        <p:nvSpPr>
          <p:cNvPr id="285" name="Google Shape;285;p74"/>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74"/>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7" name="Google Shape;287;p74"/>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8" name="Google Shape;288;p74"/>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89" name="Shape 289"/>
        <p:cNvGrpSpPr/>
        <p:nvPr/>
      </p:nvGrpSpPr>
      <p:grpSpPr>
        <a:xfrm>
          <a:off x="0" y="0"/>
          <a:ext cx="0" cy="0"/>
          <a:chOff x="0" y="0"/>
          <a:chExt cx="0" cy="0"/>
        </a:xfrm>
      </p:grpSpPr>
      <p:sp>
        <p:nvSpPr>
          <p:cNvPr id="290" name="Google Shape;290;p75"/>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75"/>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2" name="Google Shape;292;p75"/>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3" name="Google Shape;293;p75"/>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 name="Shape 23"/>
        <p:cNvGrpSpPr/>
        <p:nvPr/>
      </p:nvGrpSpPr>
      <p:grpSpPr>
        <a:xfrm>
          <a:off x="0" y="0"/>
          <a:ext cx="0" cy="0"/>
          <a:chOff x="0" y="0"/>
          <a:chExt cx="0" cy="0"/>
        </a:xfrm>
      </p:grpSpPr>
      <p:sp>
        <p:nvSpPr>
          <p:cNvPr id="24" name="Google Shape;24;p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8"/>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94" name="Shape 294"/>
        <p:cNvGrpSpPr/>
        <p:nvPr/>
      </p:nvGrpSpPr>
      <p:grpSpPr>
        <a:xfrm>
          <a:off x="0" y="0"/>
          <a:ext cx="0" cy="0"/>
          <a:chOff x="0" y="0"/>
          <a:chExt cx="0" cy="0"/>
        </a:xfrm>
      </p:grpSpPr>
      <p:sp>
        <p:nvSpPr>
          <p:cNvPr id="295" name="Google Shape;295;p7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76"/>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7" name="Google Shape;297;p76"/>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98" name="Shape 298"/>
        <p:cNvGrpSpPr/>
        <p:nvPr/>
      </p:nvGrpSpPr>
      <p:grpSpPr>
        <a:xfrm>
          <a:off x="0" y="0"/>
          <a:ext cx="0" cy="0"/>
          <a:chOff x="0" y="0"/>
          <a:chExt cx="0" cy="0"/>
        </a:xfrm>
      </p:grpSpPr>
      <p:sp>
        <p:nvSpPr>
          <p:cNvPr id="299" name="Google Shape;299;p77"/>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 name="Google Shape;300;p77"/>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1" name="Google Shape;301;p77"/>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2" name="Google Shape;302;p77"/>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3" name="Google Shape;303;p77"/>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04" name="Shape 304"/>
        <p:cNvGrpSpPr/>
        <p:nvPr/>
      </p:nvGrpSpPr>
      <p:grpSpPr>
        <a:xfrm>
          <a:off x="0" y="0"/>
          <a:ext cx="0" cy="0"/>
          <a:chOff x="0" y="0"/>
          <a:chExt cx="0" cy="0"/>
        </a:xfrm>
      </p:grpSpPr>
      <p:sp>
        <p:nvSpPr>
          <p:cNvPr id="305" name="Google Shape;305;p78"/>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78"/>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7" name="Google Shape;307;p78"/>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8" name="Google Shape;308;p78"/>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9" name="Google Shape;309;p78"/>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0" name="Google Shape;310;p78"/>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1" name="Google Shape;311;p78"/>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8" name="Shape 28"/>
        <p:cNvGrpSpPr/>
        <p:nvPr/>
      </p:nvGrpSpPr>
      <p:grpSpPr>
        <a:xfrm>
          <a:off x="0" y="0"/>
          <a:ext cx="0" cy="0"/>
          <a:chOff x="0" y="0"/>
          <a:chExt cx="0" cy="0"/>
        </a:xfrm>
      </p:grpSpPr>
      <p:sp>
        <p:nvSpPr>
          <p:cNvPr id="29" name="Google Shape;29;p9"/>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9"/>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3" name="Shape 33"/>
        <p:cNvGrpSpPr/>
        <p:nvPr/>
      </p:nvGrpSpPr>
      <p:grpSpPr>
        <a:xfrm>
          <a:off x="0" y="0"/>
          <a:ext cx="0" cy="0"/>
          <a:chOff x="0" y="0"/>
          <a:chExt cx="0" cy="0"/>
        </a:xfrm>
      </p:grpSpPr>
      <p:sp>
        <p:nvSpPr>
          <p:cNvPr id="34" name="Google Shape;34;p1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1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10"/>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6.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7.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theme" Target="../theme/theme2.xml"/><Relationship Id="rId12" Type="http://schemas.openxmlformats.org/officeDocument/2006/relationships/slideLayout" Target="../slideLayouts/slideLayout7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60" y="444960"/>
            <a:ext cx="8519760" cy="5720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11760" y="444960"/>
            <a:ext cx="8519760" cy="5720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8" name="Google Shape;58;p14"/>
          <p:cNvSpPr txBox="1"/>
          <p:nvPr>
            <p:ph idx="1" type="body"/>
          </p:nvPr>
        </p:nvSpPr>
        <p:spPr>
          <a:xfrm>
            <a:off x="311760" y="1152360"/>
            <a:ext cx="8519760" cy="34156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07" name="Shape 107"/>
        <p:cNvGrpSpPr/>
        <p:nvPr/>
      </p:nvGrpSpPr>
      <p:grpSpPr>
        <a:xfrm>
          <a:off x="0" y="0"/>
          <a:ext cx="0" cy="0"/>
          <a:chOff x="0" y="0"/>
          <a:chExt cx="0" cy="0"/>
        </a:xfrm>
      </p:grpSpPr>
      <p:sp>
        <p:nvSpPr>
          <p:cNvPr id="108" name="Google Shape;108;p27"/>
          <p:cNvSpPr txBox="1"/>
          <p:nvPr>
            <p:ph type="title"/>
          </p:nvPr>
        </p:nvSpPr>
        <p:spPr>
          <a:xfrm>
            <a:off x="311760" y="444960"/>
            <a:ext cx="8519760" cy="5720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9" name="Google Shape;109;p27"/>
          <p:cNvSpPr txBox="1"/>
          <p:nvPr>
            <p:ph idx="1" type="body"/>
          </p:nvPr>
        </p:nvSpPr>
        <p:spPr>
          <a:xfrm>
            <a:off x="311760" y="1152360"/>
            <a:ext cx="4157280" cy="34156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0" name="Google Shape;110;p27"/>
          <p:cNvSpPr txBox="1"/>
          <p:nvPr>
            <p:ph idx="2" type="body"/>
          </p:nvPr>
        </p:nvSpPr>
        <p:spPr>
          <a:xfrm>
            <a:off x="4677840" y="1152360"/>
            <a:ext cx="4157280" cy="34156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159" name="Shape 159"/>
        <p:cNvGrpSpPr/>
        <p:nvPr/>
      </p:nvGrpSpPr>
      <p:grpSpPr>
        <a:xfrm>
          <a:off x="0" y="0"/>
          <a:ext cx="0" cy="0"/>
          <a:chOff x="0" y="0"/>
          <a:chExt cx="0" cy="0"/>
        </a:xfrm>
      </p:grpSpPr>
      <p:sp>
        <p:nvSpPr>
          <p:cNvPr id="160" name="Google Shape;160;p40"/>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1" name="Google Shape;161;p40"/>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210" name="Shape 210"/>
        <p:cNvGrpSpPr/>
        <p:nvPr/>
      </p:nvGrpSpPr>
      <p:grpSpPr>
        <a:xfrm>
          <a:off x="0" y="0"/>
          <a:ext cx="0" cy="0"/>
          <a:chOff x="0" y="0"/>
          <a:chExt cx="0" cy="0"/>
        </a:xfrm>
      </p:grpSpPr>
      <p:sp>
        <p:nvSpPr>
          <p:cNvPr id="211" name="Google Shape;211;p53"/>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12" name="Google Shape;212;p5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261" name="Shape 261"/>
        <p:cNvGrpSpPr/>
        <p:nvPr/>
      </p:nvGrpSpPr>
      <p:grpSpPr>
        <a:xfrm>
          <a:off x="0" y="0"/>
          <a:ext cx="0" cy="0"/>
          <a:chOff x="0" y="0"/>
          <a:chExt cx="0" cy="0"/>
        </a:xfrm>
      </p:grpSpPr>
      <p:sp>
        <p:nvSpPr>
          <p:cNvPr id="262" name="Google Shape;262;p66"/>
          <p:cNvSpPr txBox="1"/>
          <p:nvPr>
            <p:ph type="title"/>
          </p:nvPr>
        </p:nvSpPr>
        <p:spPr>
          <a:xfrm>
            <a:off x="457200" y="205200"/>
            <a:ext cx="822924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3" name="Google Shape;263;p66"/>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79"/>
          <p:cNvSpPr/>
          <p:nvPr/>
        </p:nvSpPr>
        <p:spPr>
          <a:xfrm>
            <a:off x="311760" y="744480"/>
            <a:ext cx="8519760" cy="205200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1" i="0" lang="en" sz="5200" u="none" cap="none" strike="noStrike">
                <a:solidFill>
                  <a:srgbClr val="FFFFFF"/>
                </a:solidFill>
                <a:latin typeface="Arial"/>
                <a:ea typeface="Arial"/>
                <a:cs typeface="Arial"/>
                <a:sym typeface="Arial"/>
              </a:rPr>
              <a:t>ReFood Share</a:t>
            </a:r>
            <a:endParaRPr b="0" i="0" sz="5200" u="none" cap="none" strike="noStrike">
              <a:latin typeface="Arial"/>
              <a:ea typeface="Arial"/>
              <a:cs typeface="Arial"/>
              <a:sym typeface="Arial"/>
            </a:endParaRPr>
          </a:p>
        </p:txBody>
      </p:sp>
      <p:sp>
        <p:nvSpPr>
          <p:cNvPr id="317" name="Google Shape;317;p79"/>
          <p:cNvSpPr/>
          <p:nvPr/>
        </p:nvSpPr>
        <p:spPr>
          <a:xfrm>
            <a:off x="5760000" y="3828600"/>
            <a:ext cx="3234960" cy="11894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1700" u="none" cap="none" strike="noStrike">
                <a:solidFill>
                  <a:srgbClr val="FFFFFF"/>
                </a:solidFill>
                <a:latin typeface="Arial"/>
                <a:ea typeface="Arial"/>
                <a:cs typeface="Arial"/>
                <a:sym typeface="Arial"/>
              </a:rPr>
              <a:t>Done by : Murshid TP</a:t>
            </a:r>
            <a:endParaRPr b="0" i="0" sz="17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700" u="none" cap="none" strike="noStrike">
                <a:solidFill>
                  <a:srgbClr val="FFFFFF"/>
                </a:solidFill>
                <a:latin typeface="Arial"/>
                <a:ea typeface="Arial"/>
                <a:cs typeface="Arial"/>
                <a:sym typeface="Arial"/>
              </a:rPr>
              <a:t>Reg No:</a:t>
            </a:r>
            <a:r>
              <a:rPr b="1" i="0" lang="en" sz="1500" u="none" cap="none" strike="noStrike">
                <a:solidFill>
                  <a:srgbClr val="FFFFFF"/>
                </a:solidFill>
                <a:latin typeface="Arial"/>
                <a:ea typeface="Arial"/>
                <a:cs typeface="Arial"/>
                <a:sym typeface="Arial"/>
              </a:rPr>
              <a:t>VDA20MCA-2041</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700" u="none" cap="none" strike="noStrike">
                <a:solidFill>
                  <a:srgbClr val="FFFFFF"/>
                </a:solidFill>
                <a:latin typeface="Arial"/>
                <a:ea typeface="Arial"/>
                <a:cs typeface="Arial"/>
                <a:sym typeface="Arial"/>
              </a:rPr>
              <a:t>Roll No:</a:t>
            </a:r>
            <a:r>
              <a:rPr b="1" i="0" lang="en" sz="1600" u="none" cap="none" strike="noStrike">
                <a:solidFill>
                  <a:srgbClr val="FFFFFF"/>
                </a:solidFill>
                <a:latin typeface="Arial"/>
                <a:ea typeface="Arial"/>
                <a:cs typeface="Arial"/>
                <a:sym typeface="Arial"/>
              </a:rPr>
              <a:t>44</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600" u="none" cap="none" strike="noStrike">
                <a:solidFill>
                  <a:srgbClr val="FFFFFF"/>
                </a:solidFill>
                <a:latin typeface="Arial"/>
                <a:ea typeface="Arial"/>
                <a:cs typeface="Arial"/>
                <a:sym typeface="Arial"/>
              </a:rPr>
              <a:t>Guide:Dr Bindu S Mony</a:t>
            </a:r>
            <a:endParaRPr b="0" i="0" sz="16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88"/>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1" i="0" lang="en" sz="2716" u="none" cap="none" strike="noStrike">
                <a:solidFill>
                  <a:srgbClr val="FFFFFF"/>
                </a:solidFill>
                <a:latin typeface="Arial"/>
                <a:ea typeface="Arial"/>
                <a:cs typeface="Arial"/>
                <a:sym typeface="Arial"/>
              </a:rPr>
              <a:t>Software &amp; Hardware requirements</a:t>
            </a:r>
            <a:endParaRPr b="0" i="0" sz="2716" u="none" cap="none" strike="noStrike">
              <a:latin typeface="Arial"/>
              <a:ea typeface="Arial"/>
              <a:cs typeface="Arial"/>
              <a:sym typeface="Arial"/>
            </a:endParaRPr>
          </a:p>
        </p:txBody>
      </p:sp>
      <p:sp>
        <p:nvSpPr>
          <p:cNvPr id="371" name="Google Shape;371;p88"/>
          <p:cNvSpPr/>
          <p:nvPr/>
        </p:nvSpPr>
        <p:spPr>
          <a:xfrm>
            <a:off x="311760" y="1152360"/>
            <a:ext cx="3999240" cy="34156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2100" u="sng" cap="none" strike="noStrike">
                <a:solidFill>
                  <a:srgbClr val="FFFFFF"/>
                </a:solidFill>
                <a:latin typeface="Arial"/>
                <a:ea typeface="Arial"/>
                <a:cs typeface="Arial"/>
                <a:sym typeface="Arial"/>
              </a:rPr>
              <a:t>Software requirements</a:t>
            </a:r>
            <a:endParaRPr b="0" i="0" sz="21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1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800" u="none" cap="none" strike="noStrike">
                <a:solidFill>
                  <a:srgbClr val="FFFFFF"/>
                </a:solidFill>
                <a:latin typeface="Arial"/>
                <a:ea typeface="Arial"/>
                <a:cs typeface="Arial"/>
                <a:sym typeface="Arial"/>
              </a:rPr>
              <a:t>Front End:</a:t>
            </a:r>
            <a:r>
              <a:rPr b="0" i="0" lang="en" sz="1800" u="none" cap="none" strike="noStrike">
                <a:solidFill>
                  <a:srgbClr val="FFFFFF"/>
                </a:solidFill>
                <a:latin typeface="Arial"/>
                <a:ea typeface="Arial"/>
                <a:cs typeface="Arial"/>
                <a:sym typeface="Arial"/>
              </a:rPr>
              <a:t> </a:t>
            </a:r>
            <a:r>
              <a:rPr b="0" i="0" lang="en" sz="1600" u="none" cap="none" strike="noStrike">
                <a:solidFill>
                  <a:srgbClr val="FFFFFF"/>
                </a:solidFill>
                <a:latin typeface="Arial"/>
                <a:ea typeface="Arial"/>
                <a:cs typeface="Arial"/>
                <a:sym typeface="Arial"/>
              </a:rPr>
              <a:t>HTML, CSS, JAVA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600" u="none" cap="none" strike="noStrike">
                <a:solidFill>
                  <a:srgbClr val="FFFFFF"/>
                </a:solidFill>
                <a:latin typeface="Arial"/>
                <a:ea typeface="Arial"/>
                <a:cs typeface="Arial"/>
                <a:sym typeface="Arial"/>
              </a:rPr>
              <a:t>                      SCRIPT</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800" u="none" cap="none" strike="noStrike">
                <a:solidFill>
                  <a:srgbClr val="FFFFFF"/>
                </a:solidFill>
                <a:latin typeface="Arial"/>
                <a:ea typeface="Arial"/>
                <a:cs typeface="Arial"/>
                <a:sym typeface="Arial"/>
              </a:rPr>
              <a:t>Back End: </a:t>
            </a:r>
            <a:r>
              <a:rPr b="0" i="0" lang="en" sz="1600" u="none" cap="none" strike="noStrike">
                <a:solidFill>
                  <a:srgbClr val="FFFFFF"/>
                </a:solidFill>
                <a:latin typeface="Arial"/>
                <a:ea typeface="Arial"/>
                <a:cs typeface="Arial"/>
                <a:sym typeface="Arial"/>
              </a:rPr>
              <a:t>PHP</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800" u="none" cap="none" strike="noStrike">
                <a:solidFill>
                  <a:srgbClr val="FFFFFF"/>
                </a:solidFill>
                <a:latin typeface="Arial"/>
                <a:ea typeface="Arial"/>
                <a:cs typeface="Arial"/>
                <a:sym typeface="Arial"/>
              </a:rPr>
              <a:t>Database: </a:t>
            </a:r>
            <a:r>
              <a:rPr b="0" i="0" lang="en" sz="1600" u="none" cap="none" strike="noStrike">
                <a:solidFill>
                  <a:srgbClr val="FFFFFF"/>
                </a:solidFill>
                <a:latin typeface="Arial"/>
                <a:ea typeface="Arial"/>
                <a:cs typeface="Arial"/>
                <a:sym typeface="Arial"/>
              </a:rPr>
              <a:t>MySQL</a:t>
            </a:r>
            <a:endParaRPr b="0" i="0" sz="1600" u="none" cap="none" strike="noStrike">
              <a:latin typeface="Arial"/>
              <a:ea typeface="Arial"/>
              <a:cs typeface="Arial"/>
              <a:sym typeface="Arial"/>
            </a:endParaRPr>
          </a:p>
        </p:txBody>
      </p:sp>
      <p:sp>
        <p:nvSpPr>
          <p:cNvPr id="372" name="Google Shape;372;p88"/>
          <p:cNvSpPr/>
          <p:nvPr/>
        </p:nvSpPr>
        <p:spPr>
          <a:xfrm>
            <a:off x="4832280" y="1152360"/>
            <a:ext cx="3999240" cy="341568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2100" u="sng" cap="none" strike="noStrike">
                <a:solidFill>
                  <a:srgbClr val="FFFFFF"/>
                </a:solidFill>
                <a:latin typeface="Arial"/>
                <a:ea typeface="Arial"/>
                <a:cs typeface="Arial"/>
                <a:sym typeface="Arial"/>
              </a:rPr>
              <a:t>Hardware requirements</a:t>
            </a:r>
            <a:endParaRPr b="0" i="0" sz="21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1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800" u="none" cap="none" strike="noStrike">
                <a:solidFill>
                  <a:srgbClr val="FFFFFF"/>
                </a:solidFill>
                <a:latin typeface="Arial"/>
                <a:ea typeface="Arial"/>
                <a:cs typeface="Arial"/>
                <a:sym typeface="Arial"/>
              </a:rPr>
              <a:t>Processor speed:</a:t>
            </a:r>
            <a:r>
              <a:rPr b="1" i="0" lang="en" sz="2000" u="none" cap="none" strike="noStrike">
                <a:solidFill>
                  <a:srgbClr val="FFFFFF"/>
                </a:solidFill>
                <a:latin typeface="Arial"/>
                <a:ea typeface="Arial"/>
                <a:cs typeface="Arial"/>
                <a:sym typeface="Arial"/>
              </a:rPr>
              <a:t> </a:t>
            </a:r>
            <a:r>
              <a:rPr b="0" i="0" lang="en" sz="1600" u="none" cap="none" strike="noStrike">
                <a:solidFill>
                  <a:srgbClr val="FFFFFF"/>
                </a:solidFill>
                <a:latin typeface="Arial"/>
                <a:ea typeface="Arial"/>
                <a:cs typeface="Arial"/>
                <a:sym typeface="Arial"/>
              </a:rPr>
              <a:t>1.0 GHz</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800" u="none" cap="none" strike="noStrike">
                <a:solidFill>
                  <a:srgbClr val="FFFFFF"/>
                </a:solidFill>
                <a:latin typeface="Arial"/>
                <a:ea typeface="Arial"/>
                <a:cs typeface="Arial"/>
                <a:sym typeface="Arial"/>
              </a:rPr>
              <a:t>RAM : </a:t>
            </a:r>
            <a:r>
              <a:rPr b="0" i="0" lang="en" sz="1600" u="none" cap="none" strike="noStrike">
                <a:solidFill>
                  <a:srgbClr val="FFFFFF"/>
                </a:solidFill>
                <a:latin typeface="Arial"/>
                <a:ea typeface="Arial"/>
                <a:cs typeface="Arial"/>
                <a:sym typeface="Arial"/>
              </a:rPr>
              <a:t>2GB</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800" u="none" cap="none" strike="noStrike">
                <a:solidFill>
                  <a:srgbClr val="FFFFFF"/>
                </a:solidFill>
                <a:latin typeface="Arial"/>
                <a:ea typeface="Arial"/>
                <a:cs typeface="Arial"/>
                <a:sym typeface="Arial"/>
              </a:rPr>
              <a:t>Hard disk: </a:t>
            </a:r>
            <a:r>
              <a:rPr b="0" i="0" lang="en" sz="1600" u="none" cap="none" strike="noStrike">
                <a:solidFill>
                  <a:srgbClr val="FFFFFF"/>
                </a:solidFill>
                <a:latin typeface="Arial"/>
                <a:ea typeface="Arial"/>
                <a:cs typeface="Arial"/>
                <a:sym typeface="Arial"/>
              </a:rPr>
              <a:t>3 GB free disk space</a:t>
            </a:r>
            <a:endParaRPr b="0" i="0" sz="16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89"/>
          <p:cNvSpPr/>
          <p:nvPr/>
        </p:nvSpPr>
        <p:spPr>
          <a:xfrm>
            <a:off x="0" y="0"/>
            <a:ext cx="9143280" cy="514296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1" i="0" lang="en" sz="3600" u="none" cap="none" strike="noStrike">
                <a:solidFill>
                  <a:srgbClr val="FFFFFF"/>
                </a:solidFill>
                <a:latin typeface="Arial"/>
                <a:ea typeface="Arial"/>
                <a:cs typeface="Arial"/>
                <a:sym typeface="Arial"/>
              </a:rPr>
              <a:t>ScreenShots</a:t>
            </a:r>
            <a:endParaRPr b="0" i="0" sz="36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90"/>
          <p:cNvSpPr/>
          <p:nvPr/>
        </p:nvSpPr>
        <p:spPr>
          <a:xfrm>
            <a:off x="0" y="0"/>
            <a:ext cx="9143280" cy="5142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90"/>
          <p:cNvPicPr preferRelativeResize="0"/>
          <p:nvPr/>
        </p:nvPicPr>
        <p:blipFill rotWithShape="1">
          <a:blip r:embed="rId3">
            <a:alphaModFix/>
          </a:blip>
          <a:srcRect b="0" l="4012" r="0" t="-5008"/>
          <a:stretch/>
        </p:blipFill>
        <p:spPr>
          <a:xfrm>
            <a:off x="242280" y="0"/>
            <a:ext cx="8776440" cy="5142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91"/>
          <p:cNvPicPr preferRelativeResize="0"/>
          <p:nvPr/>
        </p:nvPicPr>
        <p:blipFill rotWithShape="1">
          <a:blip r:embed="rId3">
            <a:alphaModFix/>
          </a:blip>
          <a:srcRect b="0" l="3835" r="0" t="5970"/>
          <a:stretch/>
        </p:blipFill>
        <p:spPr>
          <a:xfrm>
            <a:off x="375840" y="334440"/>
            <a:ext cx="8271000" cy="45489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92"/>
          <p:cNvPicPr preferRelativeResize="0"/>
          <p:nvPr/>
        </p:nvPicPr>
        <p:blipFill rotWithShape="1">
          <a:blip r:embed="rId3">
            <a:alphaModFix/>
          </a:blip>
          <a:srcRect b="0" l="3734" r="0" t="6523"/>
          <a:stretch/>
        </p:blipFill>
        <p:spPr>
          <a:xfrm>
            <a:off x="431640" y="310320"/>
            <a:ext cx="8280000" cy="45223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93"/>
          <p:cNvPicPr preferRelativeResize="0"/>
          <p:nvPr/>
        </p:nvPicPr>
        <p:blipFill rotWithShape="1">
          <a:blip r:embed="rId3">
            <a:alphaModFix/>
          </a:blip>
          <a:srcRect b="0" l="4048" r="0" t="6337"/>
          <a:stretch/>
        </p:blipFill>
        <p:spPr>
          <a:xfrm>
            <a:off x="444960" y="477000"/>
            <a:ext cx="8253000" cy="45313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94"/>
          <p:cNvPicPr preferRelativeResize="0"/>
          <p:nvPr/>
        </p:nvPicPr>
        <p:blipFill rotWithShape="1">
          <a:blip r:embed="rId3">
            <a:alphaModFix/>
          </a:blip>
          <a:srcRect b="0" l="4149" r="0" t="6891"/>
          <a:stretch/>
        </p:blipFill>
        <p:spPr>
          <a:xfrm>
            <a:off x="449640" y="280800"/>
            <a:ext cx="8244360" cy="45046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95"/>
          <p:cNvPicPr preferRelativeResize="0"/>
          <p:nvPr/>
        </p:nvPicPr>
        <p:blipFill rotWithShape="1">
          <a:blip r:embed="rId3">
            <a:alphaModFix/>
          </a:blip>
          <a:srcRect b="0" l="4149" r="0" t="-6974"/>
          <a:stretch/>
        </p:blipFill>
        <p:spPr>
          <a:xfrm>
            <a:off x="449640" y="90000"/>
            <a:ext cx="8244360" cy="48380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96"/>
          <p:cNvPicPr preferRelativeResize="0"/>
          <p:nvPr/>
        </p:nvPicPr>
        <p:blipFill rotWithShape="1">
          <a:blip r:embed="rId3">
            <a:alphaModFix/>
          </a:blip>
          <a:srcRect b="0" l="4149" r="0" t="-6768"/>
          <a:stretch/>
        </p:blipFill>
        <p:spPr>
          <a:xfrm>
            <a:off x="384840" y="81000"/>
            <a:ext cx="8244360" cy="48380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97"/>
          <p:cNvPicPr preferRelativeResize="0"/>
          <p:nvPr/>
        </p:nvPicPr>
        <p:blipFill rotWithShape="1">
          <a:blip r:embed="rId3">
            <a:alphaModFix/>
          </a:blip>
          <a:srcRect b="0" l="4048" r="0" t="0"/>
          <a:stretch/>
        </p:blipFill>
        <p:spPr>
          <a:xfrm>
            <a:off x="444960" y="301320"/>
            <a:ext cx="8253000" cy="4540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80"/>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1" i="0" lang="en" sz="2716" u="none" cap="none" strike="noStrike">
                <a:solidFill>
                  <a:srgbClr val="FFFFFF"/>
                </a:solidFill>
                <a:latin typeface="Arial"/>
                <a:ea typeface="Arial"/>
                <a:cs typeface="Arial"/>
                <a:sym typeface="Arial"/>
              </a:rPr>
              <a:t>Abstract</a:t>
            </a:r>
            <a:endParaRPr b="0" i="0" sz="2716" u="none" cap="none" strike="noStrike">
              <a:latin typeface="Arial"/>
              <a:ea typeface="Arial"/>
              <a:cs typeface="Arial"/>
              <a:sym typeface="Arial"/>
            </a:endParaRPr>
          </a:p>
        </p:txBody>
      </p:sp>
      <p:sp>
        <p:nvSpPr>
          <p:cNvPr id="323" name="Google Shape;323;p80"/>
          <p:cNvSpPr/>
          <p:nvPr/>
        </p:nvSpPr>
        <p:spPr>
          <a:xfrm>
            <a:off x="311760" y="1152360"/>
            <a:ext cx="8519760" cy="3415680"/>
          </a:xfrm>
          <a:prstGeom prst="rect">
            <a:avLst/>
          </a:prstGeom>
          <a:noFill/>
          <a:ln>
            <a:noFill/>
          </a:ln>
        </p:spPr>
        <p:txBody>
          <a:bodyPr anchorCtr="0" anchor="t" bIns="91425" lIns="90000" spcFirstLastPara="1" rIns="90000" wrap="square" tIns="91425">
            <a:noAutofit/>
          </a:bodyPr>
          <a:lstStyle/>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Wasting food is a common problem in our society. Food waste management is crucial since it can improve our environmental and economic sustainability.</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This web application is used to manage wastage foods in a useful way.</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We have identified the use of technology to reduce food waste management and built an web application that allows marriages, canteens, restaurants, social and family get-togethers and functions to donate and share their foods and leftovers with people in need.</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In general we are automating the process of the food wastages.</a:t>
            </a:r>
            <a:endParaRPr b="0" i="0" sz="18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98"/>
          <p:cNvPicPr preferRelativeResize="0"/>
          <p:nvPr/>
        </p:nvPicPr>
        <p:blipFill rotWithShape="1">
          <a:blip r:embed="rId3">
            <a:alphaModFix/>
          </a:blip>
          <a:srcRect b="0" l="4048" r="0" t="6488"/>
          <a:stretch/>
        </p:blipFill>
        <p:spPr>
          <a:xfrm>
            <a:off x="444960" y="452880"/>
            <a:ext cx="8253000" cy="423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99"/>
          <p:cNvPicPr preferRelativeResize="0"/>
          <p:nvPr/>
        </p:nvPicPr>
        <p:blipFill rotWithShape="1">
          <a:blip r:embed="rId3">
            <a:alphaModFix/>
          </a:blip>
          <a:srcRect b="0" l="4149" r="0" t="0"/>
          <a:stretch/>
        </p:blipFill>
        <p:spPr>
          <a:xfrm>
            <a:off x="449640" y="352080"/>
            <a:ext cx="8244360" cy="45226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100"/>
          <p:cNvPicPr preferRelativeResize="0"/>
          <p:nvPr/>
        </p:nvPicPr>
        <p:blipFill rotWithShape="1">
          <a:blip r:embed="rId3">
            <a:alphaModFix/>
          </a:blip>
          <a:srcRect b="0" l="4048" r="0" t="6891"/>
          <a:stretch/>
        </p:blipFill>
        <p:spPr>
          <a:xfrm>
            <a:off x="444960" y="318960"/>
            <a:ext cx="8253000" cy="45046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101"/>
          <p:cNvPicPr preferRelativeResize="0"/>
          <p:nvPr/>
        </p:nvPicPr>
        <p:blipFill rotWithShape="1">
          <a:blip r:embed="rId3">
            <a:alphaModFix/>
          </a:blip>
          <a:srcRect b="0" l="4251" r="834" t="6891"/>
          <a:stretch/>
        </p:blipFill>
        <p:spPr>
          <a:xfrm>
            <a:off x="489600" y="318960"/>
            <a:ext cx="8164080" cy="45046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02"/>
          <p:cNvSpPr/>
          <p:nvPr/>
        </p:nvSpPr>
        <p:spPr>
          <a:xfrm>
            <a:off x="0" y="0"/>
            <a:ext cx="9143280" cy="514296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0" i="0" lang="en" sz="3600" u="none" cap="none" strike="noStrike">
                <a:solidFill>
                  <a:srgbClr val="FFFFFF"/>
                </a:solidFill>
                <a:latin typeface="Arial"/>
                <a:ea typeface="Arial"/>
                <a:cs typeface="Arial"/>
                <a:sym typeface="Arial"/>
              </a:rPr>
              <a:t>Data Flow Diagram</a:t>
            </a:r>
            <a:endParaRPr b="0" i="0" sz="3600" u="none" cap="none" strike="noStrike">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03"/>
          <p:cNvSpPr/>
          <p:nvPr/>
        </p:nvSpPr>
        <p:spPr>
          <a:xfrm>
            <a:off x="183600" y="164520"/>
            <a:ext cx="8519760" cy="48873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03"/>
          <p:cNvSpPr/>
          <p:nvPr/>
        </p:nvSpPr>
        <p:spPr>
          <a:xfrm>
            <a:off x="333000" y="164520"/>
            <a:ext cx="8221320" cy="58860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0" i="0" lang="en" sz="2432" u="none" cap="none" strike="noStrike">
                <a:solidFill>
                  <a:srgbClr val="FFFFFF"/>
                </a:solidFill>
                <a:latin typeface="Arial"/>
                <a:ea typeface="Arial"/>
                <a:cs typeface="Arial"/>
                <a:sym typeface="Arial"/>
              </a:rPr>
              <a:t>Level 0</a:t>
            </a:r>
            <a:endParaRPr b="0" i="0" sz="2432" u="none" cap="none" strike="noStrike">
              <a:latin typeface="Arial"/>
              <a:ea typeface="Arial"/>
              <a:cs typeface="Arial"/>
              <a:sym typeface="Arial"/>
            </a:endParaRPr>
          </a:p>
        </p:txBody>
      </p:sp>
      <p:pic>
        <p:nvPicPr>
          <p:cNvPr id="450" name="Google Shape;450;p103"/>
          <p:cNvPicPr preferRelativeResize="0"/>
          <p:nvPr/>
        </p:nvPicPr>
        <p:blipFill rotWithShape="1">
          <a:blip r:embed="rId3">
            <a:alphaModFix/>
          </a:blip>
          <a:srcRect b="1386" l="0" r="0" t="13339"/>
          <a:stretch/>
        </p:blipFill>
        <p:spPr>
          <a:xfrm>
            <a:off x="333000" y="842040"/>
            <a:ext cx="8370720" cy="41374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04"/>
          <p:cNvSpPr/>
          <p:nvPr/>
        </p:nvSpPr>
        <p:spPr>
          <a:xfrm>
            <a:off x="377640" y="164520"/>
            <a:ext cx="8326080" cy="47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04"/>
          <p:cNvSpPr/>
          <p:nvPr/>
        </p:nvSpPr>
        <p:spPr>
          <a:xfrm>
            <a:off x="333000" y="164520"/>
            <a:ext cx="8221320" cy="58860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0" i="0" lang="en" sz="2432" u="none" cap="none" strike="noStrike">
                <a:solidFill>
                  <a:srgbClr val="FFFFFF"/>
                </a:solidFill>
                <a:latin typeface="Arial"/>
                <a:ea typeface="Arial"/>
                <a:cs typeface="Arial"/>
                <a:sym typeface="Arial"/>
              </a:rPr>
              <a:t>Level 1.1</a:t>
            </a:r>
            <a:endParaRPr b="0" i="0" sz="2432" u="none" cap="none" strike="noStrike">
              <a:latin typeface="Arial"/>
              <a:ea typeface="Arial"/>
              <a:cs typeface="Arial"/>
              <a:sym typeface="Arial"/>
            </a:endParaRPr>
          </a:p>
        </p:txBody>
      </p:sp>
      <p:pic>
        <p:nvPicPr>
          <p:cNvPr id="457" name="Google Shape;457;p104"/>
          <p:cNvPicPr preferRelativeResize="0"/>
          <p:nvPr/>
        </p:nvPicPr>
        <p:blipFill rotWithShape="1">
          <a:blip r:embed="rId3">
            <a:alphaModFix/>
          </a:blip>
          <a:srcRect b="0" l="3261" r="3261" t="13976"/>
          <a:stretch/>
        </p:blipFill>
        <p:spPr>
          <a:xfrm>
            <a:off x="377640" y="887040"/>
            <a:ext cx="8326080" cy="40222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05"/>
          <p:cNvSpPr/>
          <p:nvPr/>
        </p:nvSpPr>
        <p:spPr>
          <a:xfrm>
            <a:off x="333000" y="164520"/>
            <a:ext cx="8370720" cy="47685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05"/>
          <p:cNvSpPr/>
          <p:nvPr/>
        </p:nvSpPr>
        <p:spPr>
          <a:xfrm>
            <a:off x="333000" y="164520"/>
            <a:ext cx="8221320" cy="58860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0" i="0" lang="en" sz="2432" u="none" cap="none" strike="noStrike">
                <a:solidFill>
                  <a:srgbClr val="FFFFFF"/>
                </a:solidFill>
                <a:latin typeface="Arial"/>
                <a:ea typeface="Arial"/>
                <a:cs typeface="Arial"/>
                <a:sym typeface="Arial"/>
              </a:rPr>
              <a:t>Level 1.2</a:t>
            </a:r>
            <a:endParaRPr b="0" i="0" sz="2432" u="none" cap="none" strike="noStrike">
              <a:latin typeface="Arial"/>
              <a:ea typeface="Arial"/>
              <a:cs typeface="Arial"/>
              <a:sym typeface="Arial"/>
            </a:endParaRPr>
          </a:p>
        </p:txBody>
      </p:sp>
      <p:pic>
        <p:nvPicPr>
          <p:cNvPr id="464" name="Google Shape;464;p105"/>
          <p:cNvPicPr preferRelativeResize="0"/>
          <p:nvPr/>
        </p:nvPicPr>
        <p:blipFill rotWithShape="1">
          <a:blip r:embed="rId3">
            <a:alphaModFix/>
          </a:blip>
          <a:srcRect b="8888" l="0" r="0" t="9976"/>
          <a:stretch/>
        </p:blipFill>
        <p:spPr>
          <a:xfrm>
            <a:off x="333000" y="952200"/>
            <a:ext cx="8370720" cy="39805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06"/>
          <p:cNvSpPr/>
          <p:nvPr/>
        </p:nvSpPr>
        <p:spPr>
          <a:xfrm>
            <a:off x="333000" y="164520"/>
            <a:ext cx="8370720" cy="47761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06"/>
          <p:cNvSpPr/>
          <p:nvPr/>
        </p:nvSpPr>
        <p:spPr>
          <a:xfrm>
            <a:off x="333000" y="164520"/>
            <a:ext cx="8221320" cy="588600"/>
          </a:xfrm>
          <a:prstGeom prst="rect">
            <a:avLst/>
          </a:prstGeom>
          <a:noFill/>
          <a:ln>
            <a:noFill/>
          </a:ln>
        </p:spPr>
        <p:txBody>
          <a:bodyPr anchorCtr="0" anchor="b" bIns="91425" lIns="90000" spcFirstLastPara="1" rIns="90000" wrap="square" tIns="91425">
            <a:noAutofit/>
          </a:bodyPr>
          <a:lstStyle/>
          <a:p>
            <a:pPr indent="0" lvl="0" marL="0" marR="0" rtl="0" algn="ctr">
              <a:lnSpc>
                <a:spcPct val="100000"/>
              </a:lnSpc>
              <a:spcBef>
                <a:spcPts val="0"/>
              </a:spcBef>
              <a:spcAft>
                <a:spcPts val="0"/>
              </a:spcAft>
              <a:buNone/>
            </a:pPr>
            <a:r>
              <a:rPr b="0" i="0" lang="en" sz="2432" u="none" cap="none" strike="noStrike">
                <a:solidFill>
                  <a:srgbClr val="FFFFFF"/>
                </a:solidFill>
                <a:latin typeface="Arial"/>
                <a:ea typeface="Arial"/>
                <a:cs typeface="Arial"/>
                <a:sym typeface="Arial"/>
              </a:rPr>
              <a:t>Level 1.3</a:t>
            </a:r>
            <a:endParaRPr b="0" i="0" sz="2432" u="none" cap="none" strike="noStrike">
              <a:latin typeface="Arial"/>
              <a:ea typeface="Arial"/>
              <a:cs typeface="Arial"/>
              <a:sym typeface="Arial"/>
            </a:endParaRPr>
          </a:p>
        </p:txBody>
      </p:sp>
      <p:pic>
        <p:nvPicPr>
          <p:cNvPr id="471" name="Google Shape;471;p106"/>
          <p:cNvPicPr preferRelativeResize="0"/>
          <p:nvPr/>
        </p:nvPicPr>
        <p:blipFill rotWithShape="1">
          <a:blip r:embed="rId3">
            <a:alphaModFix/>
          </a:blip>
          <a:srcRect b="8410" l="0" r="0" t="10802"/>
          <a:stretch/>
        </p:blipFill>
        <p:spPr>
          <a:xfrm>
            <a:off x="333000" y="1014840"/>
            <a:ext cx="8370720" cy="39254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07"/>
          <p:cNvSpPr/>
          <p:nvPr/>
        </p:nvSpPr>
        <p:spPr>
          <a:xfrm>
            <a:off x="0" y="0"/>
            <a:ext cx="9143280" cy="514296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0" i="0" lang="en" sz="3600" u="none" cap="none" strike="noStrike">
                <a:solidFill>
                  <a:srgbClr val="FFFFFF"/>
                </a:solidFill>
                <a:latin typeface="Arial"/>
                <a:ea typeface="Arial"/>
                <a:cs typeface="Arial"/>
                <a:sym typeface="Arial"/>
              </a:rPr>
              <a:t>Database Tables</a:t>
            </a:r>
            <a:endParaRPr b="0" i="0" sz="36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81"/>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1" i="0" lang="en" sz="2720" u="none" cap="none" strike="noStrike">
                <a:solidFill>
                  <a:srgbClr val="FFFFFF"/>
                </a:solidFill>
                <a:latin typeface="Arial"/>
                <a:ea typeface="Arial"/>
                <a:cs typeface="Arial"/>
                <a:sym typeface="Arial"/>
              </a:rPr>
              <a:t>Introduction</a:t>
            </a:r>
            <a:endParaRPr b="0" i="0" sz="2720" u="none" cap="none" strike="noStrike">
              <a:latin typeface="Arial"/>
              <a:ea typeface="Arial"/>
              <a:cs typeface="Arial"/>
              <a:sym typeface="Arial"/>
            </a:endParaRPr>
          </a:p>
        </p:txBody>
      </p:sp>
      <p:sp>
        <p:nvSpPr>
          <p:cNvPr id="329" name="Google Shape;329;p81"/>
          <p:cNvSpPr/>
          <p:nvPr/>
        </p:nvSpPr>
        <p:spPr>
          <a:xfrm>
            <a:off x="311760" y="1152360"/>
            <a:ext cx="8519760" cy="3415680"/>
          </a:xfrm>
          <a:prstGeom prst="rect">
            <a:avLst/>
          </a:prstGeom>
          <a:noFill/>
          <a:ln>
            <a:noFill/>
          </a:ln>
        </p:spPr>
        <p:txBody>
          <a:bodyPr anchorCtr="0" anchor="t" bIns="91425" lIns="90000" spcFirstLastPara="1" rIns="90000" wrap="square" tIns="91425">
            <a:noAutofit/>
          </a:bodyPr>
          <a:lstStyle/>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Wasting food is a common problem in our society. Food waste management is crucial since it can improve our environmental and economic sustainability.</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This web application is used to manage wastage foods in a useful way.</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We have identified the use of technology to reduce food waste management and built an web application that allows marriages, canteens, restaurants, social and family get-togethers and functions to donate and share their foods and leftovers with people in need.</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In general we are automating the process of the food wastages.</a:t>
            </a:r>
            <a:endParaRPr b="0" i="0" sz="18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480" name="Shape 480"/>
        <p:cNvGrpSpPr/>
        <p:nvPr/>
      </p:nvGrpSpPr>
      <p:grpSpPr>
        <a:xfrm>
          <a:off x="0" y="0"/>
          <a:ext cx="0" cy="0"/>
          <a:chOff x="0" y="0"/>
          <a:chExt cx="0" cy="0"/>
        </a:xfrm>
      </p:grpSpPr>
      <p:sp>
        <p:nvSpPr>
          <p:cNvPr id="481" name="Google Shape;481;p108"/>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 sz="2716" u="none" cap="none" strike="noStrike">
                <a:solidFill>
                  <a:srgbClr val="FFFFFF"/>
                </a:solidFill>
                <a:latin typeface="Arial"/>
                <a:ea typeface="Arial"/>
                <a:cs typeface="Arial"/>
                <a:sym typeface="Arial"/>
              </a:rPr>
              <a:t>1.Admin</a:t>
            </a:r>
            <a:endParaRPr b="0" i="0" sz="2716" u="none" cap="none" strike="noStrike">
              <a:latin typeface="Arial"/>
              <a:ea typeface="Arial"/>
              <a:cs typeface="Arial"/>
              <a:sym typeface="Arial"/>
            </a:endParaRPr>
          </a:p>
        </p:txBody>
      </p:sp>
      <p:sp>
        <p:nvSpPr>
          <p:cNvPr id="482" name="Google Shape;482;p108"/>
          <p:cNvSpPr/>
          <p:nvPr/>
        </p:nvSpPr>
        <p:spPr>
          <a:xfrm>
            <a:off x="311760" y="1152360"/>
            <a:ext cx="8519760" cy="3415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83" name="Google Shape;483;p108"/>
          <p:cNvGraphicFramePr/>
          <p:nvPr/>
        </p:nvGraphicFramePr>
        <p:xfrm>
          <a:off x="952560" y="1238400"/>
          <a:ext cx="3000000" cy="3000000"/>
        </p:xfrm>
        <a:graphic>
          <a:graphicData uri="http://schemas.openxmlformats.org/drawingml/2006/table">
            <a:tbl>
              <a:tblPr>
                <a:noFill/>
                <a:tableStyleId>{A8B7E36C-C4D0-4A1D-BAC6-14E808C28E82}</a:tableStyleId>
              </a:tblPr>
              <a:tblGrid>
                <a:gridCol w="2412725"/>
                <a:gridCol w="2412725"/>
                <a:gridCol w="2413075"/>
              </a:tblGrid>
              <a:tr h="382325">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Field </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Datatype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Constraint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Primary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AdminName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UserName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MobileNumber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Email</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Password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487" name="Shape 487"/>
        <p:cNvGrpSpPr/>
        <p:nvPr/>
      </p:nvGrpSpPr>
      <p:grpSpPr>
        <a:xfrm>
          <a:off x="0" y="0"/>
          <a:ext cx="0" cy="0"/>
          <a:chOff x="0" y="0"/>
          <a:chExt cx="0" cy="0"/>
        </a:xfrm>
      </p:grpSpPr>
      <p:sp>
        <p:nvSpPr>
          <p:cNvPr id="488" name="Google Shape;488;p109"/>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 sz="2716" u="none" cap="none" strike="noStrike">
                <a:solidFill>
                  <a:srgbClr val="FFFFFF"/>
                </a:solidFill>
                <a:latin typeface="Arial"/>
                <a:ea typeface="Arial"/>
                <a:cs typeface="Arial"/>
                <a:sym typeface="Arial"/>
              </a:rPr>
              <a:t>2.Donor</a:t>
            </a:r>
            <a:endParaRPr b="0" i="0" sz="2716" u="none" cap="none" strike="noStrike">
              <a:latin typeface="Arial"/>
              <a:ea typeface="Arial"/>
              <a:cs typeface="Arial"/>
              <a:sym typeface="Arial"/>
            </a:endParaRPr>
          </a:p>
        </p:txBody>
      </p:sp>
      <p:sp>
        <p:nvSpPr>
          <p:cNvPr id="489" name="Google Shape;489;p109"/>
          <p:cNvSpPr/>
          <p:nvPr/>
        </p:nvSpPr>
        <p:spPr>
          <a:xfrm>
            <a:off x="311760" y="1152360"/>
            <a:ext cx="8519760" cy="3415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90" name="Google Shape;490;p109"/>
          <p:cNvGraphicFramePr/>
          <p:nvPr/>
        </p:nvGraphicFramePr>
        <p:xfrm>
          <a:off x="952560" y="1238400"/>
          <a:ext cx="3000000" cy="3000000"/>
        </p:xfrm>
        <a:graphic>
          <a:graphicData uri="http://schemas.openxmlformats.org/drawingml/2006/table">
            <a:tbl>
              <a:tblPr>
                <a:noFill/>
                <a:tableStyleId>{A8B7E36C-C4D0-4A1D-BAC6-14E808C28E82}</a:tableStyleId>
              </a:tblPr>
              <a:tblGrid>
                <a:gridCol w="2412725"/>
                <a:gridCol w="2412725"/>
                <a:gridCol w="2413075"/>
              </a:tblGrid>
              <a:tr h="382325">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Field </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Datatype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Constraint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Primary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FullName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Email</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MobileNumber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Password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494" name="Shape 494"/>
        <p:cNvGrpSpPr/>
        <p:nvPr/>
      </p:nvGrpSpPr>
      <p:grpSpPr>
        <a:xfrm>
          <a:off x="0" y="0"/>
          <a:ext cx="0" cy="0"/>
          <a:chOff x="0" y="0"/>
          <a:chExt cx="0" cy="0"/>
        </a:xfrm>
      </p:grpSpPr>
      <p:sp>
        <p:nvSpPr>
          <p:cNvPr id="495" name="Google Shape;495;p110"/>
          <p:cNvSpPr/>
          <p:nvPr/>
        </p:nvSpPr>
        <p:spPr>
          <a:xfrm>
            <a:off x="200880" y="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 sz="2716" u="none" cap="none" strike="noStrike">
                <a:solidFill>
                  <a:srgbClr val="FFFFFF"/>
                </a:solidFill>
                <a:latin typeface="Arial"/>
                <a:ea typeface="Arial"/>
                <a:cs typeface="Arial"/>
                <a:sym typeface="Arial"/>
              </a:rPr>
              <a:t>3.Food</a:t>
            </a:r>
            <a:endParaRPr b="0" i="0" sz="2716" u="none" cap="none" strike="noStrike">
              <a:latin typeface="Arial"/>
              <a:ea typeface="Arial"/>
              <a:cs typeface="Arial"/>
              <a:sym typeface="Arial"/>
            </a:endParaRPr>
          </a:p>
        </p:txBody>
      </p:sp>
      <p:graphicFrame>
        <p:nvGraphicFramePr>
          <p:cNvPr id="496" name="Google Shape;496;p110"/>
          <p:cNvGraphicFramePr/>
          <p:nvPr/>
        </p:nvGraphicFramePr>
        <p:xfrm>
          <a:off x="892800" y="572760"/>
          <a:ext cx="3000000" cy="3000000"/>
        </p:xfrm>
        <a:graphic>
          <a:graphicData uri="http://schemas.openxmlformats.org/drawingml/2006/table">
            <a:tbl>
              <a:tblPr>
                <a:noFill/>
                <a:tableStyleId>{A8B7E36C-C4D0-4A1D-BAC6-14E808C28E82}</a:tableStyleId>
              </a:tblPr>
              <a:tblGrid>
                <a:gridCol w="2478600"/>
                <a:gridCol w="2478600"/>
                <a:gridCol w="2479325"/>
              </a:tblGrid>
              <a:tr h="403925">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Field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Datatype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Constraint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r>
              <a:tr h="4039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Food 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Primary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4039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Donor 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Foreign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4039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FoodName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4039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State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4039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District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4039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Quantity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4039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PickupDate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Date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4039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PickupAddress</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MediumText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4039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ContactPerson</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40607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CPMobNumber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500" name="Shape 500"/>
        <p:cNvGrpSpPr/>
        <p:nvPr/>
      </p:nvGrpSpPr>
      <p:grpSpPr>
        <a:xfrm>
          <a:off x="0" y="0"/>
          <a:ext cx="0" cy="0"/>
          <a:chOff x="0" y="0"/>
          <a:chExt cx="0" cy="0"/>
        </a:xfrm>
      </p:grpSpPr>
      <p:sp>
        <p:nvSpPr>
          <p:cNvPr id="501" name="Google Shape;501;p111"/>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 sz="2716" u="none" cap="none" strike="noStrike">
                <a:solidFill>
                  <a:srgbClr val="FFFFFF"/>
                </a:solidFill>
                <a:latin typeface="Arial"/>
                <a:ea typeface="Arial"/>
                <a:cs typeface="Arial"/>
                <a:sym typeface="Arial"/>
              </a:rPr>
              <a:t>4.Food request</a:t>
            </a:r>
            <a:endParaRPr b="0" i="0" sz="2716" u="none" cap="none" strike="noStrike">
              <a:latin typeface="Arial"/>
              <a:ea typeface="Arial"/>
              <a:cs typeface="Arial"/>
              <a:sym typeface="Arial"/>
            </a:endParaRPr>
          </a:p>
        </p:txBody>
      </p:sp>
      <p:sp>
        <p:nvSpPr>
          <p:cNvPr id="502" name="Google Shape;502;p111"/>
          <p:cNvSpPr/>
          <p:nvPr/>
        </p:nvSpPr>
        <p:spPr>
          <a:xfrm>
            <a:off x="311760" y="1152360"/>
            <a:ext cx="8519760" cy="3415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03" name="Google Shape;503;p111"/>
          <p:cNvGraphicFramePr/>
          <p:nvPr/>
        </p:nvGraphicFramePr>
        <p:xfrm>
          <a:off x="952560" y="1238400"/>
          <a:ext cx="3000000" cy="3000000"/>
        </p:xfrm>
        <a:graphic>
          <a:graphicData uri="http://schemas.openxmlformats.org/drawingml/2006/table">
            <a:tbl>
              <a:tblPr>
                <a:noFill/>
                <a:tableStyleId>{A8B7E36C-C4D0-4A1D-BAC6-14E808C28E82}</a:tableStyleId>
              </a:tblPr>
              <a:tblGrid>
                <a:gridCol w="2412725"/>
                <a:gridCol w="2412725"/>
                <a:gridCol w="2413075"/>
              </a:tblGrid>
              <a:tr h="382325">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Field </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Datatype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Constraint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Primary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RequestNumber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Food 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Foreign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FullName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MobileNumber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rtl="0" algn="ctr">
                        <a:spcBef>
                          <a:spcPts val="0"/>
                        </a:spcBef>
                        <a:spcAft>
                          <a:spcPts val="0"/>
                        </a:spcAft>
                        <a:buNone/>
                      </a:pPr>
                      <a:r>
                        <a:rPr lang="en"/>
                        <a:t>RequestQuatity</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int</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Address</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MediumText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Status</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507" name="Shape 507"/>
        <p:cNvGrpSpPr/>
        <p:nvPr/>
      </p:nvGrpSpPr>
      <p:grpSpPr>
        <a:xfrm>
          <a:off x="0" y="0"/>
          <a:ext cx="0" cy="0"/>
          <a:chOff x="0" y="0"/>
          <a:chExt cx="0" cy="0"/>
        </a:xfrm>
      </p:grpSpPr>
      <p:sp>
        <p:nvSpPr>
          <p:cNvPr id="508" name="Google Shape;508;p112"/>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 sz="2716" u="none" cap="none" strike="noStrike">
                <a:solidFill>
                  <a:srgbClr val="FFFFFF"/>
                </a:solidFill>
                <a:latin typeface="Arial"/>
                <a:ea typeface="Arial"/>
                <a:cs typeface="Arial"/>
                <a:sym typeface="Arial"/>
              </a:rPr>
              <a:t>5.State</a:t>
            </a:r>
            <a:endParaRPr b="0" i="0" sz="2716" u="none" cap="none" strike="noStrike">
              <a:latin typeface="Arial"/>
              <a:ea typeface="Arial"/>
              <a:cs typeface="Arial"/>
              <a:sym typeface="Arial"/>
            </a:endParaRPr>
          </a:p>
        </p:txBody>
      </p:sp>
      <p:sp>
        <p:nvSpPr>
          <p:cNvPr id="509" name="Google Shape;509;p112"/>
          <p:cNvSpPr/>
          <p:nvPr/>
        </p:nvSpPr>
        <p:spPr>
          <a:xfrm>
            <a:off x="311760" y="1152360"/>
            <a:ext cx="8519760" cy="3415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10" name="Google Shape;510;p112"/>
          <p:cNvGraphicFramePr/>
          <p:nvPr/>
        </p:nvGraphicFramePr>
        <p:xfrm>
          <a:off x="867240" y="1977480"/>
          <a:ext cx="3000000" cy="3000000"/>
        </p:xfrm>
        <a:graphic>
          <a:graphicData uri="http://schemas.openxmlformats.org/drawingml/2006/table">
            <a:tbl>
              <a:tblPr>
                <a:noFill/>
                <a:tableStyleId>{A8B7E36C-C4D0-4A1D-BAC6-14E808C28E82}</a:tableStyleId>
              </a:tblPr>
              <a:tblGrid>
                <a:gridCol w="2412725"/>
                <a:gridCol w="2412725"/>
                <a:gridCol w="2413075"/>
              </a:tblGrid>
              <a:tr h="382325">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Field </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Datatype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Constraint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Primary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State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514" name="Shape 514"/>
        <p:cNvGrpSpPr/>
        <p:nvPr/>
      </p:nvGrpSpPr>
      <p:grpSpPr>
        <a:xfrm>
          <a:off x="0" y="0"/>
          <a:ext cx="0" cy="0"/>
          <a:chOff x="0" y="0"/>
          <a:chExt cx="0" cy="0"/>
        </a:xfrm>
      </p:grpSpPr>
      <p:sp>
        <p:nvSpPr>
          <p:cNvPr id="515" name="Google Shape;515;p113"/>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 sz="2716" u="none" cap="none" strike="noStrike">
                <a:solidFill>
                  <a:srgbClr val="FFFFFF"/>
                </a:solidFill>
                <a:latin typeface="Arial"/>
                <a:ea typeface="Arial"/>
                <a:cs typeface="Arial"/>
                <a:sym typeface="Arial"/>
              </a:rPr>
              <a:t>6.District</a:t>
            </a:r>
            <a:endParaRPr b="0" i="0" sz="2716" u="none" cap="none" strike="noStrike">
              <a:latin typeface="Arial"/>
              <a:ea typeface="Arial"/>
              <a:cs typeface="Arial"/>
              <a:sym typeface="Arial"/>
            </a:endParaRPr>
          </a:p>
        </p:txBody>
      </p:sp>
      <p:sp>
        <p:nvSpPr>
          <p:cNvPr id="516" name="Google Shape;516;p113"/>
          <p:cNvSpPr/>
          <p:nvPr/>
        </p:nvSpPr>
        <p:spPr>
          <a:xfrm>
            <a:off x="311760" y="1152360"/>
            <a:ext cx="8519760" cy="3415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17" name="Google Shape;517;p113"/>
          <p:cNvGraphicFramePr/>
          <p:nvPr/>
        </p:nvGraphicFramePr>
        <p:xfrm>
          <a:off x="867240" y="1977480"/>
          <a:ext cx="3000000" cy="3000000"/>
        </p:xfrm>
        <a:graphic>
          <a:graphicData uri="http://schemas.openxmlformats.org/drawingml/2006/table">
            <a:tbl>
              <a:tblPr>
                <a:noFill/>
                <a:tableStyleId>{A8B7E36C-C4D0-4A1D-BAC6-14E808C28E82}</a:tableStyleId>
              </a:tblPr>
              <a:tblGrid>
                <a:gridCol w="2412725"/>
                <a:gridCol w="2412725"/>
                <a:gridCol w="2413075"/>
              </a:tblGrid>
              <a:tr h="382325">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Field </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Datatype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Constraint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Primary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State 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Foreign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District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521" name="Shape 521"/>
        <p:cNvGrpSpPr/>
        <p:nvPr/>
      </p:nvGrpSpPr>
      <p:grpSpPr>
        <a:xfrm>
          <a:off x="0" y="0"/>
          <a:ext cx="0" cy="0"/>
          <a:chOff x="0" y="0"/>
          <a:chExt cx="0" cy="0"/>
        </a:xfrm>
      </p:grpSpPr>
      <p:sp>
        <p:nvSpPr>
          <p:cNvPr id="522" name="Google Shape;522;p114"/>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0" i="0" lang="en" sz="2716" u="none" cap="none" strike="noStrike">
                <a:solidFill>
                  <a:srgbClr val="FFFFFF"/>
                </a:solidFill>
                <a:latin typeface="Arial"/>
                <a:ea typeface="Arial"/>
                <a:cs typeface="Arial"/>
                <a:sym typeface="Arial"/>
              </a:rPr>
              <a:t>7.Page</a:t>
            </a:r>
            <a:endParaRPr b="0" i="0" sz="2716" u="none" cap="none" strike="noStrike">
              <a:latin typeface="Arial"/>
              <a:ea typeface="Arial"/>
              <a:cs typeface="Arial"/>
              <a:sym typeface="Arial"/>
            </a:endParaRPr>
          </a:p>
        </p:txBody>
      </p:sp>
      <p:sp>
        <p:nvSpPr>
          <p:cNvPr id="523" name="Google Shape;523;p114"/>
          <p:cNvSpPr/>
          <p:nvPr/>
        </p:nvSpPr>
        <p:spPr>
          <a:xfrm>
            <a:off x="311760" y="1152360"/>
            <a:ext cx="8519760" cy="3415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24" name="Google Shape;524;p114"/>
          <p:cNvGraphicFramePr/>
          <p:nvPr/>
        </p:nvGraphicFramePr>
        <p:xfrm>
          <a:off x="867240" y="1977480"/>
          <a:ext cx="3000000" cy="3000000"/>
        </p:xfrm>
        <a:graphic>
          <a:graphicData uri="http://schemas.openxmlformats.org/drawingml/2006/table">
            <a:tbl>
              <a:tblPr>
                <a:noFill/>
                <a:tableStyleId>{A8B7E36C-C4D0-4A1D-BAC6-14E808C28E82}</a:tableStyleId>
              </a:tblPr>
              <a:tblGrid>
                <a:gridCol w="2412725"/>
                <a:gridCol w="2412725"/>
                <a:gridCol w="2413075"/>
              </a:tblGrid>
              <a:tr h="382325">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Field </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Datatype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c>
                  <a:txBody>
                    <a:bodyPr/>
                    <a:lstStyle/>
                    <a:p>
                      <a:pPr indent="0" lvl="0" marL="0" marR="0" rtl="0" algn="ctr">
                        <a:lnSpc>
                          <a:spcPct val="100000"/>
                        </a:lnSpc>
                        <a:spcBef>
                          <a:spcPts val="0"/>
                        </a:spcBef>
                        <a:spcAft>
                          <a:spcPts val="0"/>
                        </a:spcAft>
                        <a:buNone/>
                      </a:pPr>
                      <a:r>
                        <a:rPr b="1" lang="en" sz="1400" u="none" cap="none" strike="noStrike">
                          <a:solidFill>
                            <a:srgbClr val="000000"/>
                          </a:solidFill>
                          <a:latin typeface="Arial"/>
                          <a:ea typeface="Arial"/>
                          <a:cs typeface="Arial"/>
                          <a:sym typeface="Arial"/>
                        </a:rPr>
                        <a:t>Constraint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00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ID</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int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Primary Key</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PageType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Varchar</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PageTitle</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MediumText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r h="382325">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PageDesc</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lang="en" sz="1400" u="none" cap="none" strike="noStrike">
                          <a:solidFill>
                            <a:srgbClr val="000000"/>
                          </a:solidFill>
                          <a:latin typeface="Arial"/>
                          <a:ea typeface="Arial"/>
                          <a:cs typeface="Arial"/>
                          <a:sym typeface="Arial"/>
                        </a:rPr>
                        <a:t>MediumText</a:t>
                      </a:r>
                      <a:endParaRPr b="0" sz="1400" u="none" cap="none" strike="noStrike">
                        <a:latin typeface="Arial"/>
                        <a:ea typeface="Arial"/>
                        <a:cs typeface="Arial"/>
                        <a:sym typeface="Arial"/>
                      </a:endParaRPr>
                    </a:p>
                  </a:txBody>
                  <a:tcPr marT="45725" marB="45725" marR="91075" marL="9107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18700">
                      <a:solidFill>
                        <a:srgbClr val="212121"/>
                      </a:solidFill>
                      <a:prstDash val="solid"/>
                      <a:round/>
                      <a:headEnd len="sm" w="sm" type="none"/>
                      <a:tailEnd len="sm" w="sm" type="none"/>
                    </a:lnL>
                    <a:lnR cap="flat" cmpd="sng" w="18700">
                      <a:solidFill>
                        <a:srgbClr val="212121"/>
                      </a:solidFill>
                      <a:prstDash val="solid"/>
                      <a:round/>
                      <a:headEnd len="sm" w="sm" type="none"/>
                      <a:tailEnd len="sm" w="sm" type="none"/>
                    </a:lnR>
                    <a:lnT cap="flat" cmpd="sng" w="18700">
                      <a:solidFill>
                        <a:srgbClr val="212121"/>
                      </a:solidFill>
                      <a:prstDash val="solid"/>
                      <a:round/>
                      <a:headEnd len="sm" w="sm" type="none"/>
                      <a:tailEnd len="sm" w="sm" type="none"/>
                    </a:lnT>
                    <a:lnB cap="flat" cmpd="sng" w="18700">
                      <a:solidFill>
                        <a:srgbClr val="21212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15"/>
          <p:cNvSpPr/>
          <p:nvPr/>
        </p:nvSpPr>
        <p:spPr>
          <a:xfrm>
            <a:off x="0" y="0"/>
            <a:ext cx="9143280" cy="514296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None/>
            </a:pPr>
            <a:r>
              <a:rPr b="1" i="0" lang="en" sz="3800" u="none" cap="none" strike="noStrike">
                <a:solidFill>
                  <a:srgbClr val="FFFFFF"/>
                </a:solidFill>
                <a:latin typeface="Times New Roman"/>
                <a:ea typeface="Times New Roman"/>
                <a:cs typeface="Times New Roman"/>
                <a:sym typeface="Times New Roman"/>
              </a:rPr>
              <a:t>THANK YOU</a:t>
            </a:r>
            <a:endParaRPr b="0" i="0" sz="38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82"/>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1" i="0" lang="en" sz="2720" u="none" cap="none" strike="noStrike">
                <a:solidFill>
                  <a:srgbClr val="FFFFFF"/>
                </a:solidFill>
                <a:latin typeface="Arial"/>
                <a:ea typeface="Arial"/>
                <a:cs typeface="Arial"/>
                <a:sym typeface="Arial"/>
              </a:rPr>
              <a:t>Existing System</a:t>
            </a:r>
            <a:endParaRPr b="0" i="0" sz="2720" u="none" cap="none" strike="noStrike">
              <a:latin typeface="Arial"/>
              <a:ea typeface="Arial"/>
              <a:cs typeface="Arial"/>
              <a:sym typeface="Arial"/>
            </a:endParaRPr>
          </a:p>
        </p:txBody>
      </p:sp>
      <p:sp>
        <p:nvSpPr>
          <p:cNvPr id="335" name="Google Shape;335;p82"/>
          <p:cNvSpPr/>
          <p:nvPr/>
        </p:nvSpPr>
        <p:spPr>
          <a:xfrm>
            <a:off x="311760" y="1152360"/>
            <a:ext cx="8519760" cy="3415680"/>
          </a:xfrm>
          <a:prstGeom prst="rect">
            <a:avLst/>
          </a:prstGeom>
          <a:noFill/>
          <a:ln>
            <a:noFill/>
          </a:ln>
        </p:spPr>
        <p:txBody>
          <a:bodyPr anchorCtr="0" anchor="t" bIns="91425" lIns="90000" spcFirstLastPara="1" rIns="90000" wrap="square" tIns="91425">
            <a:noAutofit/>
          </a:bodyPr>
          <a:lstStyle/>
          <a:p>
            <a:pPr indent="-347040" lvl="0" marL="457200" marR="0" rtl="0" algn="l">
              <a:lnSpc>
                <a:spcPct val="150000"/>
              </a:lnSpc>
              <a:spcBef>
                <a:spcPts val="0"/>
              </a:spcBef>
              <a:spcAft>
                <a:spcPts val="0"/>
              </a:spcAft>
              <a:buClr>
                <a:srgbClr val="FFFFFF"/>
              </a:buClr>
              <a:buSzPts val="1879"/>
              <a:buFont typeface="Arial"/>
              <a:buChar char="●"/>
            </a:pPr>
            <a:r>
              <a:rPr b="0" i="0" lang="en" sz="1879" u="none" cap="none" strike="noStrike">
                <a:solidFill>
                  <a:srgbClr val="FFFFFF"/>
                </a:solidFill>
                <a:latin typeface="Arial"/>
                <a:ea typeface="Arial"/>
                <a:cs typeface="Arial"/>
                <a:sym typeface="Arial"/>
              </a:rPr>
              <a:t>In existing system if anyone have extra food because of any function in their home,remaining food in hotels,canteens it will be become waste because instantly there is no way to share with anyone if they are having lots of food .</a:t>
            </a:r>
            <a:endParaRPr b="0" i="0" sz="1879" u="none" cap="none" strike="noStrike">
              <a:latin typeface="Arial"/>
              <a:ea typeface="Arial"/>
              <a:cs typeface="Arial"/>
              <a:sym typeface="Arial"/>
            </a:endParaRPr>
          </a:p>
          <a:p>
            <a:pPr indent="-347040" lvl="0" marL="457200" marR="0" rtl="0" algn="l">
              <a:lnSpc>
                <a:spcPct val="150000"/>
              </a:lnSpc>
              <a:spcBef>
                <a:spcPts val="0"/>
              </a:spcBef>
              <a:spcAft>
                <a:spcPts val="0"/>
              </a:spcAft>
              <a:buClr>
                <a:srgbClr val="FFFFFF"/>
              </a:buClr>
              <a:buSzPts val="1879"/>
              <a:buFont typeface="Arial"/>
              <a:buChar char="●"/>
            </a:pPr>
            <a:r>
              <a:rPr b="0" i="0" lang="en" sz="1879" u="none" cap="none" strike="noStrike">
                <a:solidFill>
                  <a:srgbClr val="FFFFFF"/>
                </a:solidFill>
                <a:latin typeface="Arial"/>
                <a:ea typeface="Arial"/>
                <a:cs typeface="Arial"/>
                <a:sym typeface="Arial"/>
              </a:rPr>
              <a:t> Even if they want to give that extra food to any orphanage or poor people they don’t have time or don’t have an idea about that.</a:t>
            </a:r>
            <a:endParaRPr b="0" i="0" sz="1879"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83"/>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1" i="0" lang="en" sz="2720" u="none" cap="none" strike="noStrike">
                <a:solidFill>
                  <a:srgbClr val="FFFFFF"/>
                </a:solidFill>
                <a:latin typeface="Arial"/>
                <a:ea typeface="Arial"/>
                <a:cs typeface="Arial"/>
                <a:sym typeface="Arial"/>
              </a:rPr>
              <a:t>Proposed System</a:t>
            </a:r>
            <a:endParaRPr b="0" i="0" sz="2720" u="none" cap="none" strike="noStrike">
              <a:latin typeface="Arial"/>
              <a:ea typeface="Arial"/>
              <a:cs typeface="Arial"/>
              <a:sym typeface="Arial"/>
            </a:endParaRPr>
          </a:p>
        </p:txBody>
      </p:sp>
      <p:sp>
        <p:nvSpPr>
          <p:cNvPr id="341" name="Google Shape;341;p83"/>
          <p:cNvSpPr/>
          <p:nvPr/>
        </p:nvSpPr>
        <p:spPr>
          <a:xfrm>
            <a:off x="311760" y="1152360"/>
            <a:ext cx="8519760" cy="3415680"/>
          </a:xfrm>
          <a:prstGeom prst="rect">
            <a:avLst/>
          </a:prstGeom>
          <a:noFill/>
          <a:ln>
            <a:noFill/>
          </a:ln>
        </p:spPr>
        <p:txBody>
          <a:bodyPr anchorCtr="0" anchor="t" bIns="91425" lIns="90000" spcFirstLastPara="1" rIns="90000" wrap="square" tIns="91425">
            <a:noAutofit/>
          </a:bodyPr>
          <a:lstStyle/>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In proposed system we are reduce that food wastage using this application.</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This project is food redistribution is an enormously successful social innovation that tackles food waste and food poverty.</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In this system the user’s request for food to donor,after requesting the food,the donor get an alert message and this time donor can donate the food.</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Through this way we can reduce food wastage problem.</a:t>
            </a:r>
            <a:endParaRPr b="0" i="0" sz="1800" u="none" cap="none" strike="noStrike">
              <a:latin typeface="Arial"/>
              <a:ea typeface="Arial"/>
              <a:cs typeface="Arial"/>
              <a:sym typeface="Arial"/>
            </a:endParaRPr>
          </a:p>
          <a:p>
            <a:pPr indent="0" lvl="0" marL="457200" marR="0" rtl="0" algn="l">
              <a:lnSpc>
                <a:spcPct val="115000"/>
              </a:lnSpc>
              <a:spcBef>
                <a:spcPts val="1199"/>
              </a:spcBef>
              <a:spcAft>
                <a:spcPts val="0"/>
              </a:spcAft>
              <a:buNone/>
            </a:pPr>
            <a:r>
              <a:t/>
            </a:r>
            <a:endParaRPr b="0" i="0" sz="18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84"/>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ctr">
              <a:lnSpc>
                <a:spcPct val="100000"/>
              </a:lnSpc>
              <a:spcBef>
                <a:spcPts val="0"/>
              </a:spcBef>
              <a:spcAft>
                <a:spcPts val="0"/>
              </a:spcAft>
              <a:buNone/>
            </a:pPr>
            <a:r>
              <a:rPr b="1" i="0" lang="en" sz="2716" u="none" cap="none" strike="noStrike">
                <a:solidFill>
                  <a:srgbClr val="FFFFFF"/>
                </a:solidFill>
                <a:latin typeface="Arial"/>
                <a:ea typeface="Arial"/>
                <a:cs typeface="Arial"/>
                <a:sym typeface="Arial"/>
              </a:rPr>
              <a:t>Modules</a:t>
            </a:r>
            <a:endParaRPr b="0" i="0" sz="2716" u="none" cap="none" strike="noStrike">
              <a:latin typeface="Arial"/>
              <a:ea typeface="Arial"/>
              <a:cs typeface="Arial"/>
              <a:sym typeface="Arial"/>
            </a:endParaRPr>
          </a:p>
        </p:txBody>
      </p:sp>
      <p:sp>
        <p:nvSpPr>
          <p:cNvPr id="347" name="Google Shape;347;p84"/>
          <p:cNvSpPr/>
          <p:nvPr/>
        </p:nvSpPr>
        <p:spPr>
          <a:xfrm>
            <a:off x="311760" y="1152360"/>
            <a:ext cx="8519760" cy="3415680"/>
          </a:xfrm>
          <a:prstGeom prst="rect">
            <a:avLst/>
          </a:prstGeom>
          <a:noFill/>
          <a:ln>
            <a:noFill/>
          </a:ln>
        </p:spPr>
        <p:txBody>
          <a:bodyPr anchorCtr="0" anchor="t" bIns="91425" lIns="90000" spcFirstLastPara="1" rIns="90000" wrap="square" tIns="91425">
            <a:noAutofit/>
          </a:bodyPr>
          <a:lstStyle/>
          <a:p>
            <a:pPr indent="0" lvl="0" marL="45720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0" lvl="0" marL="457200" marR="0" rtl="0" algn="l">
              <a:lnSpc>
                <a:spcPct val="115000"/>
              </a:lnSpc>
              <a:spcBef>
                <a:spcPts val="1199"/>
              </a:spcBef>
              <a:spcAft>
                <a:spcPts val="0"/>
              </a:spcAft>
              <a:buNone/>
            </a:pPr>
            <a:r>
              <a:t/>
            </a:r>
            <a:endParaRPr b="0" i="0" sz="1800" u="none" cap="none" strike="noStrike">
              <a:latin typeface="Arial"/>
              <a:ea typeface="Arial"/>
              <a:cs typeface="Arial"/>
              <a:sym typeface="Arial"/>
            </a:endParaRPr>
          </a:p>
          <a:p>
            <a:pPr indent="-342360" lvl="0" marL="457200" marR="0" rtl="0" algn="l">
              <a:lnSpc>
                <a:spcPct val="200000"/>
              </a:lnSpc>
              <a:spcBef>
                <a:spcPts val="1199"/>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Admin</a:t>
            </a:r>
            <a:endParaRPr b="0" i="0" sz="1800" u="none" cap="none" strike="noStrike">
              <a:latin typeface="Arial"/>
              <a:ea typeface="Arial"/>
              <a:cs typeface="Arial"/>
              <a:sym typeface="Arial"/>
            </a:endParaRPr>
          </a:p>
          <a:p>
            <a:pPr indent="-342360" lvl="0" marL="457200" marR="0" rtl="0" algn="l">
              <a:lnSpc>
                <a:spcPct val="20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Donor</a:t>
            </a:r>
            <a:endParaRPr b="0" i="0" sz="1800" u="none" cap="none" strike="noStrike">
              <a:latin typeface="Arial"/>
              <a:ea typeface="Arial"/>
              <a:cs typeface="Arial"/>
              <a:sym typeface="Arial"/>
            </a:endParaRPr>
          </a:p>
          <a:p>
            <a:pPr indent="-342360" lvl="0" marL="457200" marR="0" rtl="0" algn="l">
              <a:lnSpc>
                <a:spcPct val="20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User</a:t>
            </a:r>
            <a:endParaRPr b="0" i="0" sz="18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85"/>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2716" u="none" cap="none" strike="noStrike">
                <a:solidFill>
                  <a:srgbClr val="FFFFFF"/>
                </a:solidFill>
                <a:latin typeface="Arial"/>
                <a:ea typeface="Arial"/>
                <a:cs typeface="Arial"/>
                <a:sym typeface="Arial"/>
              </a:rPr>
              <a:t>1.Admin</a:t>
            </a:r>
            <a:endParaRPr b="0" i="0" sz="2716" u="none" cap="none" strike="noStrike">
              <a:latin typeface="Arial"/>
              <a:ea typeface="Arial"/>
              <a:cs typeface="Arial"/>
              <a:sym typeface="Arial"/>
            </a:endParaRPr>
          </a:p>
        </p:txBody>
      </p:sp>
      <p:sp>
        <p:nvSpPr>
          <p:cNvPr id="353" name="Google Shape;353;p85"/>
          <p:cNvSpPr/>
          <p:nvPr/>
        </p:nvSpPr>
        <p:spPr>
          <a:xfrm>
            <a:off x="311760" y="1179360"/>
            <a:ext cx="8519760" cy="3789720"/>
          </a:xfrm>
          <a:prstGeom prst="rect">
            <a:avLst/>
          </a:prstGeom>
          <a:noFill/>
          <a:ln>
            <a:noFill/>
          </a:ln>
        </p:spPr>
        <p:txBody>
          <a:bodyPr anchorCtr="0" anchor="t" bIns="91425" lIns="90000" spcFirstLastPara="1" rIns="90000" wrap="square" tIns="91425">
            <a:noAutofit/>
          </a:bodyPr>
          <a:lstStyle/>
          <a:p>
            <a:pPr indent="-342360" lvl="0" marL="457200" marR="0" rtl="0" algn="l">
              <a:lnSpc>
                <a:spcPct val="115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Secure admin login system.</a:t>
            </a:r>
            <a:endParaRPr b="0" i="0" sz="1800" u="none" cap="none" strike="noStrike">
              <a:latin typeface="Arial"/>
              <a:ea typeface="Arial"/>
              <a:cs typeface="Arial"/>
              <a:sym typeface="Arial"/>
            </a:endParaRPr>
          </a:p>
          <a:p>
            <a:pPr indent="-342360" lvl="0" marL="457200" marR="0" rtl="0" algn="l">
              <a:lnSpc>
                <a:spcPct val="115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Dashboard:</a:t>
            </a:r>
            <a:r>
              <a:rPr b="0" i="0" lang="en" sz="1800" u="none" cap="none" strike="noStrike">
                <a:solidFill>
                  <a:srgbClr val="FFFFFF"/>
                </a:solidFill>
                <a:latin typeface="Arial"/>
                <a:ea typeface="Arial"/>
                <a:cs typeface="Arial"/>
                <a:sym typeface="Arial"/>
              </a:rPr>
              <a:t> In this section, admin can view total state, total city, Total Food. Donor, Total Listed Food, All Food Request, New Food Request and Rejected Food Request.</a:t>
            </a:r>
            <a:endParaRPr b="0" i="0" sz="1800" u="none" cap="none" strike="noStrike">
              <a:latin typeface="Arial"/>
              <a:ea typeface="Arial"/>
              <a:cs typeface="Arial"/>
              <a:sym typeface="Arial"/>
            </a:endParaRPr>
          </a:p>
          <a:p>
            <a:pPr indent="-342360" lvl="0" marL="457200" marR="0" rtl="0" algn="l">
              <a:lnSpc>
                <a:spcPct val="115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State:</a:t>
            </a:r>
            <a:r>
              <a:rPr b="0" i="0" lang="en" sz="1800" u="none" cap="none" strike="noStrike">
                <a:solidFill>
                  <a:srgbClr val="FFFFFF"/>
                </a:solidFill>
                <a:latin typeface="Arial"/>
                <a:ea typeface="Arial"/>
                <a:cs typeface="Arial"/>
                <a:sym typeface="Arial"/>
              </a:rPr>
              <a:t> In this section, admin can manage state (Add/Update/Del).</a:t>
            </a:r>
            <a:endParaRPr b="0" i="0" sz="1800" u="none" cap="none" strike="noStrike">
              <a:latin typeface="Arial"/>
              <a:ea typeface="Arial"/>
              <a:cs typeface="Arial"/>
              <a:sym typeface="Arial"/>
            </a:endParaRPr>
          </a:p>
          <a:p>
            <a:pPr indent="-342360" lvl="0" marL="457200" marR="0" rtl="0" algn="l">
              <a:lnSpc>
                <a:spcPct val="115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City:</a:t>
            </a:r>
            <a:r>
              <a:rPr b="0" i="0" lang="en" sz="1800" u="none" cap="none" strike="noStrike">
                <a:solidFill>
                  <a:srgbClr val="FFFFFF"/>
                </a:solidFill>
                <a:latin typeface="Arial"/>
                <a:ea typeface="Arial"/>
                <a:cs typeface="Arial"/>
                <a:sym typeface="Arial"/>
              </a:rPr>
              <a:t> In this section, admin can manage city (Add/Update/Del).</a:t>
            </a:r>
            <a:endParaRPr b="0" i="0" sz="1800" u="none" cap="none" strike="noStrike">
              <a:latin typeface="Arial"/>
              <a:ea typeface="Arial"/>
              <a:cs typeface="Arial"/>
              <a:sym typeface="Arial"/>
            </a:endParaRPr>
          </a:p>
          <a:p>
            <a:pPr indent="-342360" lvl="0" marL="457200" marR="0" rtl="0" algn="l">
              <a:lnSpc>
                <a:spcPct val="115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Reg Food Donor:</a:t>
            </a:r>
            <a:r>
              <a:rPr b="0" i="0" lang="en" sz="1800" u="none" cap="none" strike="noStrike">
                <a:solidFill>
                  <a:srgbClr val="FFFFFF"/>
                </a:solidFill>
                <a:latin typeface="Arial"/>
                <a:ea typeface="Arial"/>
                <a:cs typeface="Arial"/>
                <a:sym typeface="Arial"/>
              </a:rPr>
              <a:t> In this section, admin can view registered food donor.</a:t>
            </a:r>
            <a:endParaRPr b="0" i="0" sz="1800" u="none" cap="none" strike="noStrike">
              <a:latin typeface="Arial"/>
              <a:ea typeface="Arial"/>
              <a:cs typeface="Arial"/>
              <a:sym typeface="Arial"/>
            </a:endParaRPr>
          </a:p>
          <a:p>
            <a:pPr indent="-342360" lvl="0" marL="457200" marR="0" rtl="0" algn="l">
              <a:lnSpc>
                <a:spcPct val="115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Listed Food: </a:t>
            </a:r>
            <a:r>
              <a:rPr b="0" i="0" lang="en" sz="1800" u="none" cap="none" strike="noStrike">
                <a:solidFill>
                  <a:srgbClr val="FFFFFF"/>
                </a:solidFill>
                <a:latin typeface="Arial"/>
                <a:ea typeface="Arial"/>
                <a:cs typeface="Arial"/>
                <a:sym typeface="Arial"/>
              </a:rPr>
              <a:t>In this section, admin can view the listed food by food donor.</a:t>
            </a:r>
            <a:endParaRPr b="0" i="0" sz="1800" u="none" cap="none" strike="noStrike">
              <a:latin typeface="Arial"/>
              <a:ea typeface="Arial"/>
              <a:cs typeface="Arial"/>
              <a:sym typeface="Arial"/>
            </a:endParaRPr>
          </a:p>
          <a:p>
            <a:pPr indent="-342360" lvl="0" marL="457200" marR="0" rtl="0" algn="l">
              <a:lnSpc>
                <a:spcPct val="115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Food Request:</a:t>
            </a:r>
            <a:r>
              <a:rPr b="0" i="0" lang="en" sz="1800" u="none" cap="none" strike="noStrike">
                <a:solidFill>
                  <a:srgbClr val="FFFFFF"/>
                </a:solidFill>
                <a:latin typeface="Arial"/>
                <a:ea typeface="Arial"/>
                <a:cs typeface="Arial"/>
                <a:sym typeface="Arial"/>
              </a:rPr>
              <a:t> In this section, admin can view the request for food.</a:t>
            </a:r>
            <a:endParaRPr b="0" i="0" sz="1800" u="none" cap="none" strike="noStrike">
              <a:latin typeface="Arial"/>
              <a:ea typeface="Arial"/>
              <a:cs typeface="Arial"/>
              <a:sym typeface="Arial"/>
            </a:endParaRPr>
          </a:p>
          <a:p>
            <a:pPr indent="-342360" lvl="0" marL="457200" marR="0" rtl="0" algn="l">
              <a:lnSpc>
                <a:spcPct val="115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Pages: </a:t>
            </a:r>
            <a:r>
              <a:rPr b="0" i="0" lang="en" sz="1800" u="none" cap="none" strike="noStrike">
                <a:solidFill>
                  <a:srgbClr val="FFFFFF"/>
                </a:solidFill>
                <a:latin typeface="Arial"/>
                <a:ea typeface="Arial"/>
                <a:cs typeface="Arial"/>
                <a:sym typeface="Arial"/>
              </a:rPr>
              <a:t>In this section, admin can manage about us and contact us pages.</a:t>
            </a:r>
            <a:endParaRPr b="0" i="0" sz="18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86"/>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2716" u="none" cap="none" strike="noStrike">
                <a:solidFill>
                  <a:srgbClr val="FFFFFF"/>
                </a:solidFill>
                <a:latin typeface="Arial"/>
                <a:ea typeface="Arial"/>
                <a:cs typeface="Arial"/>
                <a:sym typeface="Arial"/>
              </a:rPr>
              <a:t>2.Donor</a:t>
            </a:r>
            <a:endParaRPr b="0" i="0" sz="2716" u="none" cap="none" strike="noStrike">
              <a:latin typeface="Arial"/>
              <a:ea typeface="Arial"/>
              <a:cs typeface="Arial"/>
              <a:sym typeface="Arial"/>
            </a:endParaRPr>
          </a:p>
        </p:txBody>
      </p:sp>
      <p:sp>
        <p:nvSpPr>
          <p:cNvPr id="359" name="Google Shape;359;p86"/>
          <p:cNvSpPr/>
          <p:nvPr/>
        </p:nvSpPr>
        <p:spPr>
          <a:xfrm>
            <a:off x="311760" y="1152360"/>
            <a:ext cx="8519760" cy="3780720"/>
          </a:xfrm>
          <a:prstGeom prst="rect">
            <a:avLst/>
          </a:prstGeom>
          <a:noFill/>
          <a:ln>
            <a:noFill/>
          </a:ln>
        </p:spPr>
        <p:txBody>
          <a:bodyPr anchorCtr="0" anchor="t" bIns="91425" lIns="90000" spcFirstLastPara="1" rIns="90000" wrap="square" tIns="91425">
            <a:noAutofit/>
          </a:bodyPr>
          <a:lstStyle/>
          <a:p>
            <a:pPr indent="-34236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Signup:</a:t>
            </a:r>
            <a:r>
              <a:rPr b="0" i="0" lang="en" sz="1800" u="none" cap="none" strike="noStrike">
                <a:solidFill>
                  <a:srgbClr val="FFFFFF"/>
                </a:solidFill>
                <a:latin typeface="Arial"/>
                <a:ea typeface="Arial"/>
                <a:cs typeface="Arial"/>
                <a:sym typeface="Arial"/>
              </a:rPr>
              <a:t> In this section, Donor can register yourself.</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Sign in:</a:t>
            </a:r>
            <a:r>
              <a:rPr b="0" i="0" lang="en" sz="1800" u="none" cap="none" strike="noStrike">
                <a:solidFill>
                  <a:srgbClr val="FFFFFF"/>
                </a:solidFill>
                <a:latin typeface="Arial"/>
                <a:ea typeface="Arial"/>
                <a:cs typeface="Arial"/>
                <a:sym typeface="Arial"/>
              </a:rPr>
              <a:t> After successful registration Donor can login with valid credentials.</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Dashboard:</a:t>
            </a:r>
            <a:r>
              <a:rPr b="0" i="0" lang="en" sz="1800" u="none" cap="none" strike="noStrike">
                <a:solidFill>
                  <a:srgbClr val="FFFFFF"/>
                </a:solidFill>
                <a:latin typeface="Arial"/>
                <a:ea typeface="Arial"/>
                <a:cs typeface="Arial"/>
                <a:sym typeface="Arial"/>
              </a:rPr>
              <a:t> In this section, donor can view total listed food and total food take away.</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Donate Food:</a:t>
            </a:r>
            <a:r>
              <a:rPr b="0" i="0" lang="en" sz="1800" u="none" cap="none" strike="noStrike">
                <a:solidFill>
                  <a:srgbClr val="FFFFFF"/>
                </a:solidFill>
                <a:latin typeface="Arial"/>
                <a:ea typeface="Arial"/>
                <a:cs typeface="Arial"/>
                <a:sym typeface="Arial"/>
              </a:rPr>
              <a:t> In this section, donor can list the donated food detail.</a:t>
            </a:r>
            <a:endParaRPr b="0" i="0" sz="1800" u="none" cap="none" strike="noStrike">
              <a:latin typeface="Arial"/>
              <a:ea typeface="Arial"/>
              <a:cs typeface="Arial"/>
              <a:sym typeface="Arial"/>
            </a:endParaRPr>
          </a:p>
          <a:p>
            <a:pPr indent="-34236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Request:</a:t>
            </a:r>
            <a:r>
              <a:rPr b="0" i="0" lang="en" sz="1800" u="none" cap="none" strike="noStrike">
                <a:solidFill>
                  <a:srgbClr val="FFFFFF"/>
                </a:solidFill>
                <a:latin typeface="Arial"/>
                <a:ea typeface="Arial"/>
                <a:cs typeface="Arial"/>
                <a:sym typeface="Arial"/>
              </a:rPr>
              <a:t> In this section, donor can view the request which is send by user.</a:t>
            </a:r>
            <a:endParaRPr b="0" i="0" sz="1800" u="none" cap="none" strike="noStrike">
              <a:latin typeface="Arial"/>
              <a:ea typeface="Arial"/>
              <a:cs typeface="Arial"/>
              <a:sym typeface="Arial"/>
            </a:endParaRPr>
          </a:p>
          <a:p>
            <a:pPr indent="0" lvl="0" marL="457200" marR="0" rtl="0" algn="l">
              <a:lnSpc>
                <a:spcPct val="150000"/>
              </a:lnSpc>
              <a:spcBef>
                <a:spcPts val="1199"/>
              </a:spcBef>
              <a:spcAft>
                <a:spcPts val="0"/>
              </a:spcAft>
              <a:buNone/>
            </a:pPr>
            <a:r>
              <a:t/>
            </a:r>
            <a:endParaRPr b="0" i="0" sz="18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87"/>
          <p:cNvSpPr/>
          <p:nvPr/>
        </p:nvSpPr>
        <p:spPr>
          <a:xfrm>
            <a:off x="311760" y="444960"/>
            <a:ext cx="8519760" cy="57204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0"/>
              </a:spcAft>
              <a:buNone/>
            </a:pPr>
            <a:r>
              <a:rPr b="1" i="0" lang="en" sz="2716" u="none" cap="none" strike="noStrike">
                <a:solidFill>
                  <a:srgbClr val="FFFFFF"/>
                </a:solidFill>
                <a:latin typeface="Arial"/>
                <a:ea typeface="Arial"/>
                <a:cs typeface="Arial"/>
                <a:sym typeface="Arial"/>
              </a:rPr>
              <a:t>3.User</a:t>
            </a:r>
            <a:endParaRPr b="0" i="0" sz="2716" u="none" cap="none" strike="noStrike">
              <a:latin typeface="Arial"/>
              <a:ea typeface="Arial"/>
              <a:cs typeface="Arial"/>
              <a:sym typeface="Arial"/>
            </a:endParaRPr>
          </a:p>
        </p:txBody>
      </p:sp>
      <p:sp>
        <p:nvSpPr>
          <p:cNvPr id="365" name="Google Shape;365;p87"/>
          <p:cNvSpPr/>
          <p:nvPr/>
        </p:nvSpPr>
        <p:spPr>
          <a:xfrm>
            <a:off x="311760" y="1152360"/>
            <a:ext cx="8519760" cy="3415680"/>
          </a:xfrm>
          <a:prstGeom prst="rect">
            <a:avLst/>
          </a:prstGeom>
          <a:noFill/>
          <a:ln>
            <a:noFill/>
          </a:ln>
        </p:spPr>
        <p:txBody>
          <a:bodyPr anchorCtr="0" anchor="t" bIns="91425" lIns="90000" spcFirstLastPara="1" rIns="90000" wrap="square" tIns="91425">
            <a:noAutofit/>
          </a:bodyPr>
          <a:lstStyle/>
          <a:p>
            <a:pPr indent="-33372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Home:</a:t>
            </a:r>
            <a:r>
              <a:rPr b="0" i="0" lang="en" sz="1800" u="none" cap="none" strike="noStrike">
                <a:solidFill>
                  <a:srgbClr val="FFFFFF"/>
                </a:solidFill>
                <a:latin typeface="Arial"/>
                <a:ea typeface="Arial"/>
                <a:cs typeface="Arial"/>
                <a:sym typeface="Arial"/>
              </a:rPr>
              <a:t> User can visit the website and check the details.</a:t>
            </a:r>
            <a:endParaRPr b="0" i="0" sz="1800" u="none" cap="none" strike="noStrike">
              <a:latin typeface="Arial"/>
              <a:ea typeface="Arial"/>
              <a:cs typeface="Arial"/>
              <a:sym typeface="Arial"/>
            </a:endParaRPr>
          </a:p>
          <a:p>
            <a:pPr indent="-33372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About Us:</a:t>
            </a:r>
            <a:r>
              <a:rPr b="0" i="0" lang="en" sz="1800" u="none" cap="none" strike="noStrike">
                <a:solidFill>
                  <a:srgbClr val="FFFFFF"/>
                </a:solidFill>
                <a:latin typeface="Arial"/>
                <a:ea typeface="Arial"/>
                <a:cs typeface="Arial"/>
                <a:sym typeface="Arial"/>
              </a:rPr>
              <a:t> User can see the details of the website.</a:t>
            </a:r>
            <a:endParaRPr b="0" i="0" sz="1800" u="none" cap="none" strike="noStrike">
              <a:latin typeface="Arial"/>
              <a:ea typeface="Arial"/>
              <a:cs typeface="Arial"/>
              <a:sym typeface="Arial"/>
            </a:endParaRPr>
          </a:p>
          <a:p>
            <a:pPr indent="-33372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Contact Us:</a:t>
            </a:r>
            <a:r>
              <a:rPr b="0" i="0" lang="en" sz="1800" u="none" cap="none" strike="noStrike">
                <a:solidFill>
                  <a:srgbClr val="FFFFFF"/>
                </a:solidFill>
                <a:latin typeface="Arial"/>
                <a:ea typeface="Arial"/>
                <a:cs typeface="Arial"/>
                <a:sym typeface="Arial"/>
              </a:rPr>
              <a:t> User can see the contact detail and contact the website administrator.</a:t>
            </a:r>
            <a:endParaRPr b="0" i="0" sz="1800" u="none" cap="none" strike="noStrike">
              <a:latin typeface="Arial"/>
              <a:ea typeface="Arial"/>
              <a:cs typeface="Arial"/>
              <a:sym typeface="Arial"/>
            </a:endParaRPr>
          </a:p>
          <a:p>
            <a:pPr indent="-33372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Food Available List:</a:t>
            </a:r>
            <a:r>
              <a:rPr b="0" i="0" lang="en" sz="1800" u="none" cap="none" strike="noStrike">
                <a:solidFill>
                  <a:srgbClr val="FFFFFF"/>
                </a:solidFill>
                <a:latin typeface="Arial"/>
                <a:ea typeface="Arial"/>
                <a:cs typeface="Arial"/>
                <a:sym typeface="Arial"/>
              </a:rPr>
              <a:t> User can view available donated food and send the request for food.</a:t>
            </a:r>
            <a:endParaRPr b="0" i="0" sz="1800" u="none" cap="none" strike="noStrike">
              <a:latin typeface="Arial"/>
              <a:ea typeface="Arial"/>
              <a:cs typeface="Arial"/>
              <a:sym typeface="Arial"/>
            </a:endParaRPr>
          </a:p>
          <a:p>
            <a:pPr indent="-333720" lvl="0" marL="457200" marR="0" rtl="0" algn="l">
              <a:lnSpc>
                <a:spcPct val="150000"/>
              </a:lnSpc>
              <a:spcBef>
                <a:spcPts val="0"/>
              </a:spcBef>
              <a:spcAft>
                <a:spcPts val="0"/>
              </a:spcAft>
              <a:buClr>
                <a:srgbClr val="FFFFFF"/>
              </a:buClr>
              <a:buSzPts val="1800"/>
              <a:buFont typeface="Arial"/>
              <a:buChar char="●"/>
            </a:pPr>
            <a:r>
              <a:rPr b="1" i="0" lang="en" sz="1800" u="none" cap="none" strike="noStrike">
                <a:solidFill>
                  <a:srgbClr val="FFFFFF"/>
                </a:solidFill>
                <a:latin typeface="Arial"/>
                <a:ea typeface="Arial"/>
                <a:cs typeface="Arial"/>
                <a:sym typeface="Arial"/>
              </a:rPr>
              <a:t>Request Food: </a:t>
            </a:r>
            <a:r>
              <a:rPr b="0" i="0" lang="en" sz="1800" u="none" cap="none" strike="noStrike">
                <a:solidFill>
                  <a:srgbClr val="FFFFFF"/>
                </a:solidFill>
                <a:latin typeface="Arial"/>
                <a:ea typeface="Arial"/>
                <a:cs typeface="Arial"/>
                <a:sym typeface="Arial"/>
              </a:rPr>
              <a:t>User can also request for available food.</a:t>
            </a:r>
            <a:endParaRPr b="0" i="0" sz="1800" u="none" cap="none" strike="noStrike">
              <a:latin typeface="Arial"/>
              <a:ea typeface="Arial"/>
              <a:cs typeface="Arial"/>
              <a:sym typeface="Arial"/>
            </a:endParaRPr>
          </a:p>
          <a:p>
            <a:pPr indent="0" lvl="0" marL="0" marR="0" rtl="0" algn="l">
              <a:lnSpc>
                <a:spcPct val="115000"/>
              </a:lnSpc>
              <a:spcBef>
                <a:spcPts val="1199"/>
              </a:spcBef>
              <a:spcAft>
                <a:spcPts val="0"/>
              </a:spcAft>
              <a:buNone/>
            </a:pPr>
            <a:r>
              <a:t/>
            </a:r>
            <a:endParaRPr b="0" i="0" sz="1800" u="none" cap="none" strike="noStrike">
              <a:latin typeface="Arial"/>
              <a:ea typeface="Arial"/>
              <a:cs typeface="Arial"/>
              <a:sym typeface="Arial"/>
            </a:endParaRPr>
          </a:p>
          <a:p>
            <a:pPr indent="0" lvl="0" marL="0" marR="0" rtl="0" algn="l">
              <a:lnSpc>
                <a:spcPct val="115000"/>
              </a:lnSpc>
              <a:spcBef>
                <a:spcPts val="1199"/>
              </a:spcBef>
              <a:spcAft>
                <a:spcPts val="0"/>
              </a:spcAft>
              <a:buNone/>
            </a:pPr>
            <a:r>
              <a:t/>
            </a:r>
            <a:endParaRPr b="0" i="0" sz="1800" u="none" cap="none"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